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39"/>
  </p:notesMasterIdLst>
  <p:sldIdLst>
    <p:sldId id="326" r:id="rId2"/>
    <p:sldId id="338" r:id="rId3"/>
    <p:sldId id="262" r:id="rId4"/>
    <p:sldId id="321" r:id="rId5"/>
    <p:sldId id="300" r:id="rId6"/>
    <p:sldId id="259" r:id="rId7"/>
    <p:sldId id="329" r:id="rId8"/>
    <p:sldId id="328" r:id="rId9"/>
    <p:sldId id="256" r:id="rId10"/>
    <p:sldId id="337" r:id="rId11"/>
    <p:sldId id="319" r:id="rId12"/>
    <p:sldId id="336" r:id="rId13"/>
    <p:sldId id="265" r:id="rId14"/>
    <p:sldId id="310" r:id="rId15"/>
    <p:sldId id="296" r:id="rId16"/>
    <p:sldId id="261" r:id="rId17"/>
    <p:sldId id="306" r:id="rId18"/>
    <p:sldId id="308" r:id="rId19"/>
    <p:sldId id="301" r:id="rId20"/>
    <p:sldId id="313" r:id="rId21"/>
    <p:sldId id="260" r:id="rId22"/>
    <p:sldId id="302" r:id="rId23"/>
    <p:sldId id="311" r:id="rId24"/>
    <p:sldId id="272" r:id="rId25"/>
    <p:sldId id="267" r:id="rId26"/>
    <p:sldId id="264" r:id="rId27"/>
    <p:sldId id="266" r:id="rId28"/>
    <p:sldId id="335" r:id="rId29"/>
    <p:sldId id="331" r:id="rId30"/>
    <p:sldId id="268" r:id="rId31"/>
    <p:sldId id="270" r:id="rId32"/>
    <p:sldId id="324" r:id="rId33"/>
    <p:sldId id="323" r:id="rId34"/>
    <p:sldId id="315" r:id="rId35"/>
    <p:sldId id="341" r:id="rId36"/>
    <p:sldId id="339" r:id="rId37"/>
    <p:sldId id="340" r:id="rId3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20" y="732"/>
      </p:cViewPr>
      <p:guideLst/>
    </p:cSldViewPr>
  </p:slideViewPr>
  <p:notesTextViewPr>
    <p:cViewPr>
      <p:scale>
        <a:sx n="1" d="1"/>
        <a:sy n="1" d="1"/>
      </p:scale>
      <p:origin x="0" y="0"/>
    </p:cViewPr>
  </p:notesTextViewPr>
  <p:sorterViewPr>
    <p:cViewPr>
      <p:scale>
        <a:sx n="61" d="100"/>
        <a:sy n="61" d="100"/>
      </p:scale>
      <p:origin x="0" y="-415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80EA5-3BF4-4B8A-8D68-52E7D5E7B0FC}" type="datetimeFigureOut">
              <a:rPr lang="en-US" smtClean="0"/>
              <a:t>11/20/2017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BD369-DC61-430B-A2A6-FE8EB5C9C953}" type="slidenum">
              <a:rPr lang="en-US" smtClean="0"/>
              <a:t>‹#›</a:t>
            </a:fld>
            <a:endParaRPr lang="en-US"/>
          </a:p>
        </p:txBody>
      </p:sp>
    </p:spTree>
    <p:extLst>
      <p:ext uri="{BB962C8B-B14F-4D97-AF65-F5344CB8AC3E}">
        <p14:creationId xmlns:p14="http://schemas.microsoft.com/office/powerpoint/2010/main" val="59455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4EACD2-5D6B-4574-8B35-A162ECF26DD5}" type="slidenum">
              <a:rPr lang="en-US" altLang="en-US"/>
              <a:pPr/>
              <a:t>15</a:t>
            </a:fld>
            <a:endParaRPr lang="en-US" altLang="en-US"/>
          </a:p>
        </p:txBody>
      </p:sp>
      <p:sp>
        <p:nvSpPr>
          <p:cNvPr id="2235394" name="Rectangle 2"/>
          <p:cNvSpPr>
            <a:spLocks noGrp="1" noRot="1" noChangeAspect="1" noChangeArrowheads="1" noTextEdit="1"/>
          </p:cNvSpPr>
          <p:nvPr>
            <p:ph type="sldImg"/>
          </p:nvPr>
        </p:nvSpPr>
        <p:spPr>
          <a:ln/>
        </p:spPr>
      </p:sp>
      <p:sp>
        <p:nvSpPr>
          <p:cNvPr id="22353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34048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8ED4DE8-CE9D-478C-A9E1-A088E2486C98}" type="slidenum">
              <a:rPr lang="en-US" altLang="en-US"/>
              <a:pPr eaLnBrk="1" hangingPunct="1">
                <a:spcBef>
                  <a:spcPct val="0"/>
                </a:spcBef>
              </a:pPr>
              <a:t>19</a:t>
            </a:fld>
            <a:endParaRPr lang="en-US" alt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935038" y="4386263"/>
            <a:ext cx="5140325" cy="4157662"/>
          </a:xfrm>
          <a:noFill/>
        </p:spPr>
        <p:txBody>
          <a:bodyPr/>
          <a:lstStyle/>
          <a:p>
            <a:pPr eaLnBrk="1" hangingPunct="1"/>
            <a:r>
              <a:rPr lang="en-US" altLang="en-US" i="1"/>
              <a:t>This new data (2010) above, is from the U.S. Federal Government’s National Incidence Survey of Child Abuse and Neglect. The always intact married family has the lowest level of physical abuse and the step cohabiting family (biological parent and cohabiting partner) has the highest level of physical abuse. </a:t>
            </a:r>
          </a:p>
        </p:txBody>
      </p:sp>
      <p:sp>
        <p:nvSpPr>
          <p:cNvPr id="106501" name="Header Placeholder 1"/>
          <p:cNvSpPr>
            <a:spLocks noGrp="1"/>
          </p:cNvSpPr>
          <p:nvPr>
            <p:ph type="hdr" sz="quarter"/>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r>
              <a:rPr lang="en-US" altLang="en-US"/>
              <a:t>Patrick Fagan PhD Nashville TN Oct 2012</a:t>
            </a:r>
          </a:p>
        </p:txBody>
      </p:sp>
    </p:spTree>
    <p:extLst>
      <p:ext uri="{BB962C8B-B14F-4D97-AF65-F5344CB8AC3E}">
        <p14:creationId xmlns:p14="http://schemas.microsoft.com/office/powerpoint/2010/main" val="3439864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xmlns="" id="{9F849DF2-02D6-4363-8B93-B5E973DC1669}"/>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spcBef>
                <a:spcPct val="30000"/>
              </a:spcBef>
              <a:defRPr sz="1200">
                <a:solidFill>
                  <a:schemeClr val="tx1"/>
                </a:solidFill>
                <a:latin typeface="Calibri" panose="020F0502020204030204" pitchFamily="34" charset="0"/>
              </a:defRPr>
            </a:lvl1pPr>
            <a:lvl2pPr marL="727075" indent="-279400" defTabSz="903288" eaLnBrk="0" hangingPunct="0">
              <a:spcBef>
                <a:spcPct val="30000"/>
              </a:spcBef>
              <a:defRPr sz="1200">
                <a:solidFill>
                  <a:schemeClr val="tx1"/>
                </a:solidFill>
                <a:latin typeface="Calibri" panose="020F0502020204030204" pitchFamily="34" charset="0"/>
              </a:defRPr>
            </a:lvl2pPr>
            <a:lvl3pPr marL="1120775" indent="-222250" defTabSz="903288" eaLnBrk="0" hangingPunct="0">
              <a:spcBef>
                <a:spcPct val="30000"/>
              </a:spcBef>
              <a:defRPr sz="1200">
                <a:solidFill>
                  <a:schemeClr val="tx1"/>
                </a:solidFill>
                <a:latin typeface="Calibri" panose="020F0502020204030204" pitchFamily="34" charset="0"/>
              </a:defRPr>
            </a:lvl3pPr>
            <a:lvl4pPr marL="1568450" indent="-222250" defTabSz="903288" eaLnBrk="0" hangingPunct="0">
              <a:spcBef>
                <a:spcPct val="30000"/>
              </a:spcBef>
              <a:defRPr sz="1200">
                <a:solidFill>
                  <a:schemeClr val="tx1"/>
                </a:solidFill>
                <a:latin typeface="Calibri" panose="020F0502020204030204" pitchFamily="34" charset="0"/>
              </a:defRPr>
            </a:lvl4pPr>
            <a:lvl5pPr marL="2017713" indent="-222250" defTabSz="903288" eaLnBrk="0" hangingPunct="0">
              <a:spcBef>
                <a:spcPct val="30000"/>
              </a:spcBef>
              <a:defRPr sz="1200">
                <a:solidFill>
                  <a:schemeClr val="tx1"/>
                </a:solidFill>
                <a:latin typeface="Calibri" panose="020F0502020204030204" pitchFamily="34" charset="0"/>
              </a:defRPr>
            </a:lvl5pPr>
            <a:lvl6pPr marL="2474913" indent="-222250" defTabSz="903288" eaLnBrk="0" fontAlgn="base" hangingPunct="0">
              <a:spcBef>
                <a:spcPct val="30000"/>
              </a:spcBef>
              <a:spcAft>
                <a:spcPct val="0"/>
              </a:spcAft>
              <a:defRPr sz="1200">
                <a:solidFill>
                  <a:schemeClr val="tx1"/>
                </a:solidFill>
                <a:latin typeface="Calibri" panose="020F0502020204030204" pitchFamily="34" charset="0"/>
              </a:defRPr>
            </a:lvl6pPr>
            <a:lvl7pPr marL="2932113" indent="-222250" defTabSz="903288" eaLnBrk="0" fontAlgn="base" hangingPunct="0">
              <a:spcBef>
                <a:spcPct val="30000"/>
              </a:spcBef>
              <a:spcAft>
                <a:spcPct val="0"/>
              </a:spcAft>
              <a:defRPr sz="1200">
                <a:solidFill>
                  <a:schemeClr val="tx1"/>
                </a:solidFill>
                <a:latin typeface="Calibri" panose="020F0502020204030204" pitchFamily="34" charset="0"/>
              </a:defRPr>
            </a:lvl7pPr>
            <a:lvl8pPr marL="3389313" indent="-222250" defTabSz="903288" eaLnBrk="0" fontAlgn="base" hangingPunct="0">
              <a:spcBef>
                <a:spcPct val="30000"/>
              </a:spcBef>
              <a:spcAft>
                <a:spcPct val="0"/>
              </a:spcAft>
              <a:defRPr sz="1200">
                <a:solidFill>
                  <a:schemeClr val="tx1"/>
                </a:solidFill>
                <a:latin typeface="Calibri" panose="020F0502020204030204" pitchFamily="34" charset="0"/>
              </a:defRPr>
            </a:lvl8pPr>
            <a:lvl9pPr marL="3846513" indent="-222250" defTabSz="9032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A639827-4045-4882-A492-0EB76EA7178F}" type="slidenum">
              <a:rPr lang="en-US" altLang="en-US">
                <a:latin typeface="Times New Roman" panose="02020603050405020304" pitchFamily="18" charset="0"/>
              </a:rPr>
              <a:pPr eaLnBrk="1" hangingPunct="1">
                <a:spcBef>
                  <a:spcPct val="0"/>
                </a:spcBef>
              </a:pPr>
              <a:t>23</a:t>
            </a:fld>
            <a:endParaRPr lang="en-US" altLang="en-US">
              <a:latin typeface="Times New Roman" panose="02020603050405020304" pitchFamily="18" charset="0"/>
            </a:endParaRPr>
          </a:p>
        </p:txBody>
      </p:sp>
      <p:sp>
        <p:nvSpPr>
          <p:cNvPr id="137219" name="Rectangle 2">
            <a:extLst>
              <a:ext uri="{FF2B5EF4-FFF2-40B4-BE49-F238E27FC236}">
                <a16:creationId xmlns:a16="http://schemas.microsoft.com/office/drawing/2014/main" xmlns="" id="{D6C6A0DB-8DDA-41A2-AF51-2EC07A706C24}"/>
              </a:ext>
            </a:extLst>
          </p:cNvPr>
          <p:cNvSpPr>
            <a:spLocks noGrp="1" noRot="1" noChangeAspect="1" noChangeArrowheads="1" noTextEdit="1"/>
          </p:cNvSpPr>
          <p:nvPr>
            <p:ph type="sldImg"/>
          </p:nvPr>
        </p:nvSpPr>
        <p:spPr bwMode="auto">
          <a:xfrm>
            <a:off x="-966788" y="523875"/>
            <a:ext cx="8805863" cy="4954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a:extLst>
              <a:ext uri="{FF2B5EF4-FFF2-40B4-BE49-F238E27FC236}">
                <a16:creationId xmlns:a16="http://schemas.microsoft.com/office/drawing/2014/main" xmlns="" id="{54B507A3-1558-4728-9378-269B9ABA0227}"/>
              </a:ext>
            </a:extLst>
          </p:cNvPr>
          <p:cNvSpPr>
            <a:spLocks noChangeArrowheads="1"/>
          </p:cNvSpPr>
          <p:nvPr/>
        </p:nvSpPr>
        <p:spPr bwMode="auto">
          <a:xfrm>
            <a:off x="746125" y="5778500"/>
            <a:ext cx="5376863"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54" tIns="45276" rIns="90554" bIns="45276"/>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endParaRPr lang="en-US" altLang="en-US" sz="1400">
              <a:latin typeface="Times New Roman" panose="02020603050405020304" pitchFamily="18" charset="0"/>
            </a:endParaRPr>
          </a:p>
        </p:txBody>
      </p:sp>
      <p:sp>
        <p:nvSpPr>
          <p:cNvPr id="137221" name="Rectangle 4">
            <a:extLst>
              <a:ext uri="{FF2B5EF4-FFF2-40B4-BE49-F238E27FC236}">
                <a16:creationId xmlns:a16="http://schemas.microsoft.com/office/drawing/2014/main" xmlns="" id="{29766C94-E244-4CEC-9E13-CAC1F14B77D2}"/>
              </a:ext>
            </a:extLst>
          </p:cNvPr>
          <p:cNvSpPr>
            <a:spLocks noGrp="1" noChangeArrowheads="1"/>
          </p:cNvSpPr>
          <p:nvPr>
            <p:ph type="body" idx="1"/>
          </p:nvPr>
        </p:nvSpPr>
        <p:spPr bwMode="auto">
          <a:xfrm>
            <a:off x="825500" y="5694363"/>
            <a:ext cx="5029200" cy="3292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Over the last sixty years more and more children have experienced the separation of their parents – rejecting each other – either before marriage (Out-of-Wedlock births) or after marriage, in divorce. Similar rejections happen very frequently among cohabiting parents (the dotted line). </a:t>
            </a:r>
          </a:p>
          <a:p>
            <a:endParaRPr lang="en-US" altLang="en-US" i="1"/>
          </a:p>
          <a:p>
            <a:r>
              <a:rPr lang="en-US" altLang="en-US" i="1"/>
              <a:t>In 1950 for every 100 children born: </a:t>
            </a:r>
          </a:p>
          <a:p>
            <a:r>
              <a:rPr lang="en-US" altLang="en-US" i="1"/>
              <a:t>12 experienced the splitting of their parents that year:</a:t>
            </a:r>
          </a:p>
          <a:p>
            <a:r>
              <a:rPr lang="en-US" altLang="en-US" i="1"/>
              <a:t>4 out of wedlock</a:t>
            </a:r>
          </a:p>
          <a:p>
            <a:r>
              <a:rPr lang="en-US" altLang="en-US" i="1"/>
              <a:t>8 through their parents divorcing that year</a:t>
            </a:r>
          </a:p>
          <a:p>
            <a:endParaRPr lang="en-US" altLang="en-US" i="1"/>
          </a:p>
          <a:p>
            <a:r>
              <a:rPr lang="en-US" altLang="en-US" i="1"/>
              <a:t>The next slide shows accurate data for the year 2008. </a:t>
            </a:r>
          </a:p>
        </p:txBody>
      </p:sp>
    </p:spTree>
    <p:extLst>
      <p:ext uri="{BB962C8B-B14F-4D97-AF65-F5344CB8AC3E}">
        <p14:creationId xmlns:p14="http://schemas.microsoft.com/office/powerpoint/2010/main" val="2634552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xmlns="" id="{D8D5362D-CD95-40AD-948D-0594FED7F1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xmlns="" id="{968AD3C2-B089-4675-8B27-5AD445D337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4276" name="Slide Number Placeholder 3">
            <a:extLst>
              <a:ext uri="{FF2B5EF4-FFF2-40B4-BE49-F238E27FC236}">
                <a16:creationId xmlns:a16="http://schemas.microsoft.com/office/drawing/2014/main" xmlns="" id="{A75A5403-5D6F-452D-BF19-D027B2B91C2D}"/>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7D4A1A0-A22D-4932-A568-DDFF70F39DF8}" type="slidenum">
              <a:rPr lang="en-US" altLang="en-US">
                <a:latin typeface="Arial" panose="020B0604020202020204" pitchFamily="34" charset="0"/>
              </a:rPr>
              <a:pPr eaLnBrk="1" hangingPunct="1"/>
              <a:t>29</a:t>
            </a:fld>
            <a:endParaRPr lang="en-US" altLang="en-US">
              <a:latin typeface="Arial" panose="020B0604020202020204" pitchFamily="34" charset="0"/>
            </a:endParaRPr>
          </a:p>
        </p:txBody>
      </p:sp>
    </p:spTree>
    <p:extLst>
      <p:ext uri="{BB962C8B-B14F-4D97-AF65-F5344CB8AC3E}">
        <p14:creationId xmlns:p14="http://schemas.microsoft.com/office/powerpoint/2010/main" val="33935225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5473700"/>
            <a:ext cx="5323417"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914400" y="2130426"/>
            <a:ext cx="10363200" cy="1470025"/>
          </a:xfrm>
        </p:spPr>
        <p:txBody>
          <a:bodyPr/>
          <a:lstStyle>
            <a:lvl1pPr>
              <a:defRPr b="0" u="none">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D4FC07E8-B422-463E-8CE3-6222652369C8}" type="datetimeFigureOut">
              <a:rPr lang="en-US" smtClean="0"/>
              <a:pPr>
                <a:defRPr/>
              </a:pPr>
              <a:t>11/20/2017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854496E-1126-47B8-82F8-304B1B79765C}" type="slidenum">
              <a:rPr lang="en-US" smtClean="0"/>
              <a:pPr>
                <a:defRPr/>
              </a:pPr>
              <a:t>‹#›</a:t>
            </a:fld>
            <a:endParaRPr lang="en-US"/>
          </a:p>
        </p:txBody>
      </p:sp>
    </p:spTree>
    <p:extLst>
      <p:ext uri="{BB962C8B-B14F-4D97-AF65-F5344CB8AC3E}">
        <p14:creationId xmlns:p14="http://schemas.microsoft.com/office/powerpoint/2010/main" val="14696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A93BF9A-10BB-4669-8165-1CF5EC75616E}" type="datetimeFigureOut">
              <a:rPr lang="en-US" smtClean="0"/>
              <a:pPr>
                <a:defRPr/>
              </a:pPr>
              <a:t>11/20/2017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EF1F3D-891A-4252-98CE-D967DA226F2C}" type="slidenum">
              <a:rPr lang="en-US" smtClean="0"/>
              <a:pPr>
                <a:defRPr/>
              </a:pPr>
              <a:t>‹#›</a:t>
            </a:fld>
            <a:endParaRPr lang="en-US"/>
          </a:p>
        </p:txBody>
      </p:sp>
    </p:spTree>
    <p:extLst>
      <p:ext uri="{BB962C8B-B14F-4D97-AF65-F5344CB8AC3E}">
        <p14:creationId xmlns:p14="http://schemas.microsoft.com/office/powerpoint/2010/main" val="2449422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EE024F-0A36-42FE-9705-FE2C19C30FB0}" type="datetimeFigureOut">
              <a:rPr lang="en-US" smtClean="0"/>
              <a:pPr>
                <a:defRPr/>
              </a:pPr>
              <a:t>11/20/2017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DDC1C9-E470-45BC-B35D-868706DD7271}" type="slidenum">
              <a:rPr lang="en-US" smtClean="0"/>
              <a:pPr>
                <a:defRPr/>
              </a:pPr>
              <a:t>‹#›</a:t>
            </a:fld>
            <a:endParaRPr lang="en-US"/>
          </a:p>
        </p:txBody>
      </p:sp>
    </p:spTree>
    <p:extLst>
      <p:ext uri="{BB962C8B-B14F-4D97-AF65-F5344CB8AC3E}">
        <p14:creationId xmlns:p14="http://schemas.microsoft.com/office/powerpoint/2010/main" val="3724696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09811D3-D593-4834-AD2E-542F36C4D864}" type="datetimeFigureOut">
              <a:rPr lang="en-US" smtClean="0"/>
              <a:pPr>
                <a:defRPr/>
              </a:pPr>
              <a:t>11/20/2017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623B5B-061B-4D6D-A6C7-3D301966455C}" type="slidenum">
              <a:rPr lang="en-US" smtClean="0"/>
              <a:pPr>
                <a:defRPr/>
              </a:pPr>
              <a:t>‹#›</a:t>
            </a:fld>
            <a:endParaRPr lang="en-US"/>
          </a:p>
        </p:txBody>
      </p:sp>
    </p:spTree>
    <p:extLst>
      <p:ext uri="{BB962C8B-B14F-4D97-AF65-F5344CB8AC3E}">
        <p14:creationId xmlns:p14="http://schemas.microsoft.com/office/powerpoint/2010/main" val="2994136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fld id="{93C57798-6EF0-4148-986E-BB2CF2E27B90}" type="datetimeFigureOut">
              <a:rPr lang="en-US" smtClean="0"/>
              <a:pPr>
                <a:defRPr/>
              </a:pPr>
              <a:t>11/20/2017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ADF21B-D416-4ADD-962C-DBE7B827575E}" type="slidenum">
              <a:rPr lang="en-US" smtClean="0"/>
              <a:pPr>
                <a:defRPr/>
              </a:pPr>
              <a:t>‹#›</a:t>
            </a:fld>
            <a:endParaRPr lang="en-US"/>
          </a:p>
        </p:txBody>
      </p:sp>
    </p:spTree>
    <p:extLst>
      <p:ext uri="{BB962C8B-B14F-4D97-AF65-F5344CB8AC3E}">
        <p14:creationId xmlns:p14="http://schemas.microsoft.com/office/powerpoint/2010/main" val="1380703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lank2">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152401"/>
            <a:ext cx="243840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6245E4A4-521E-4D69-A56F-F26AE0D6DDC9}" type="slidenum">
              <a:rPr lang="en-US" smtClean="0"/>
              <a:pPr>
                <a:defRPr/>
              </a:pPr>
              <a:t>‹#›</a:t>
            </a:fld>
            <a:endParaRPr lang="en-US"/>
          </a:p>
        </p:txBody>
      </p:sp>
    </p:spTree>
    <p:extLst>
      <p:ext uri="{BB962C8B-B14F-4D97-AF65-F5344CB8AC3E}">
        <p14:creationId xmlns:p14="http://schemas.microsoft.com/office/powerpoint/2010/main" val="1980973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81862B2-A88C-486A-B015-1E0872CEFFCD}" type="datetimeFigureOut">
              <a:rPr lang="en-US" smtClean="0"/>
              <a:pPr>
                <a:defRPr/>
              </a:pPr>
              <a:t>11/20/2017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616FEB-85DA-486E-B221-5A7BD5B50774}" type="slidenum">
              <a:rPr lang="en-US" smtClean="0"/>
              <a:pPr>
                <a:defRPr/>
              </a:pPr>
              <a:t>‹#›</a:t>
            </a:fld>
            <a:endParaRPr lang="en-US"/>
          </a:p>
        </p:txBody>
      </p:sp>
    </p:spTree>
    <p:extLst>
      <p:ext uri="{BB962C8B-B14F-4D97-AF65-F5344CB8AC3E}">
        <p14:creationId xmlns:p14="http://schemas.microsoft.com/office/powerpoint/2010/main" val="3775657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52531388-EE90-4189-9674-57911462C63D}" type="datetimeFigureOut">
              <a:rPr lang="en-US" smtClean="0"/>
              <a:pPr>
                <a:defRPr/>
              </a:pPr>
              <a:t>11/20/2017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F23CC1-EE2B-4119-A2D8-A3805E839D6F}" type="slidenum">
              <a:rPr lang="en-US" smtClean="0"/>
              <a:pPr>
                <a:defRPr/>
              </a:pPr>
              <a:t>‹#›</a:t>
            </a:fld>
            <a:endParaRPr lang="en-US"/>
          </a:p>
        </p:txBody>
      </p:sp>
    </p:spTree>
    <p:extLst>
      <p:ext uri="{BB962C8B-B14F-4D97-AF65-F5344CB8AC3E}">
        <p14:creationId xmlns:p14="http://schemas.microsoft.com/office/powerpoint/2010/main" val="166900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9C379B4-FD1E-4723-A144-4426280CFC6C}" type="datetimeFigureOut">
              <a:rPr lang="en-US" smtClean="0"/>
              <a:pPr>
                <a:defRPr/>
              </a:pPr>
              <a:t>11/20/2017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95A9615-B74B-41F7-A3F9-BB1D50EF4955}" type="slidenum">
              <a:rPr lang="en-US" smtClean="0"/>
              <a:pPr>
                <a:defRPr/>
              </a:pPr>
              <a:t>‹#›</a:t>
            </a:fld>
            <a:endParaRPr lang="en-US"/>
          </a:p>
        </p:txBody>
      </p:sp>
    </p:spTree>
    <p:extLst>
      <p:ext uri="{BB962C8B-B14F-4D97-AF65-F5344CB8AC3E}">
        <p14:creationId xmlns:p14="http://schemas.microsoft.com/office/powerpoint/2010/main" val="625525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DBFAB24-AD37-4A6A-B613-DB6422807D33}" type="datetimeFigureOut">
              <a:rPr lang="en-US" smtClean="0"/>
              <a:pPr>
                <a:defRPr/>
              </a:pPr>
              <a:t>11/20/2017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291C264-9493-460D-99EE-4F3D21E931C9}" type="slidenum">
              <a:rPr lang="en-US" smtClean="0"/>
              <a:pPr>
                <a:defRPr/>
              </a:pPr>
              <a:t>‹#›</a:t>
            </a:fld>
            <a:endParaRPr lang="en-US"/>
          </a:p>
        </p:txBody>
      </p:sp>
    </p:spTree>
    <p:extLst>
      <p:ext uri="{BB962C8B-B14F-4D97-AF65-F5344CB8AC3E}">
        <p14:creationId xmlns:p14="http://schemas.microsoft.com/office/powerpoint/2010/main" val="1414395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8FFCD290-3BEC-4ABD-AB25-7C318AD0C34C}" type="datetimeFigureOut">
              <a:rPr lang="en-US" smtClean="0"/>
              <a:pPr>
                <a:defRPr/>
              </a:pPr>
              <a:t>11/20/2017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9816445-A376-4973-9464-ACF0C8E484B0}" type="slidenum">
              <a:rPr lang="en-US" smtClean="0"/>
              <a:pPr>
                <a:defRPr/>
              </a:pPr>
              <a:t>‹#›</a:t>
            </a:fld>
            <a:endParaRPr lang="en-US"/>
          </a:p>
        </p:txBody>
      </p:sp>
    </p:spTree>
    <p:extLst>
      <p:ext uri="{BB962C8B-B14F-4D97-AF65-F5344CB8AC3E}">
        <p14:creationId xmlns:p14="http://schemas.microsoft.com/office/powerpoint/2010/main" val="3226026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E72A3FA-F7D1-45A7-ACFC-39DBDC7D6D3D}" type="datetimeFigureOut">
              <a:rPr lang="en-US" smtClean="0"/>
              <a:pPr>
                <a:defRPr/>
              </a:pPr>
              <a:t>11/20/2017</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C57B61A-0E97-4B83-B737-134363FDEDA5}" type="slidenum">
              <a:rPr lang="en-US" smtClean="0"/>
              <a:pPr>
                <a:defRPr/>
              </a:pPr>
              <a:t>‹#›</a:t>
            </a:fld>
            <a:endParaRPr lang="en-US"/>
          </a:p>
        </p:txBody>
      </p:sp>
    </p:spTree>
    <p:extLst>
      <p:ext uri="{BB962C8B-B14F-4D97-AF65-F5344CB8AC3E}">
        <p14:creationId xmlns:p14="http://schemas.microsoft.com/office/powerpoint/2010/main" val="879142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Logo">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7201" y="152400"/>
            <a:ext cx="2614084"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1"/>
          <p:cNvSpPr>
            <a:spLocks noGrp="1"/>
          </p:cNvSpPr>
          <p:nvPr>
            <p:ph type="dt" sz="half" idx="10"/>
          </p:nvPr>
        </p:nvSpPr>
        <p:spPr/>
        <p:txBody>
          <a:bodyPr/>
          <a:lstStyle>
            <a:lvl1pPr>
              <a:defRPr/>
            </a:lvl1pPr>
          </a:lstStyle>
          <a:p>
            <a:pPr>
              <a:defRPr/>
            </a:pPr>
            <a:fld id="{B551BF76-A012-48CB-9196-08B08FF89B18}" type="datetimeFigureOut">
              <a:rPr lang="en-US" smtClean="0"/>
              <a:pPr>
                <a:defRPr/>
              </a:pPr>
              <a:t>11/20/2017</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3460EF67-F08E-4CA7-95AB-1AB2EB2004F2}" type="slidenum">
              <a:rPr lang="en-US" smtClean="0"/>
              <a:pPr>
                <a:defRPr/>
              </a:pPr>
              <a:t>‹#›</a:t>
            </a:fld>
            <a:endParaRPr lang="en-US"/>
          </a:p>
        </p:txBody>
      </p:sp>
    </p:spTree>
    <p:extLst>
      <p:ext uri="{BB962C8B-B14F-4D97-AF65-F5344CB8AC3E}">
        <p14:creationId xmlns:p14="http://schemas.microsoft.com/office/powerpoint/2010/main" val="1198501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BF4B235-6775-409B-B63C-E178546E91B8}" type="datetimeFigureOut">
              <a:rPr lang="en-US" smtClean="0"/>
              <a:pPr>
                <a:defRPr/>
              </a:pPr>
              <a:t>11/20/2017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257929A-AA2F-4774-9D57-A8363998D014}" type="slidenum">
              <a:rPr lang="en-US" smtClean="0"/>
              <a:pPr>
                <a:defRPr/>
              </a:pPr>
              <a:t>‹#›</a:t>
            </a:fld>
            <a:endParaRPr lang="en-US"/>
          </a:p>
        </p:txBody>
      </p:sp>
    </p:spTree>
    <p:extLst>
      <p:ext uri="{BB962C8B-B14F-4D97-AF65-F5344CB8AC3E}">
        <p14:creationId xmlns:p14="http://schemas.microsoft.com/office/powerpoint/2010/main" val="3170227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78000">
              <a:schemeClr val="bg2">
                <a:lumMod val="90000"/>
              </a:schemeClr>
            </a:gs>
            <a:gs pos="100000">
              <a:schemeClr val="bg2">
                <a:lumMod val="50000"/>
              </a:schemeClr>
            </a:gs>
            <a:gs pos="23000">
              <a:schemeClr val="bg2">
                <a:lumMod val="90000"/>
              </a:schemeClr>
            </a:gs>
          </a:gsLst>
          <a:lin ang="27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fld id="{65D67AFE-2D0A-4CC3-AB31-FE361E44A66D}" type="datetimeFigureOut">
              <a:rPr lang="en-US" smtClean="0"/>
              <a:t>11/20/2017</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fld id="{6AE24270-2453-4A42-836E-2B739ECA8A1E}" type="slidenum">
              <a:rPr lang="en-US" smtClean="0"/>
              <a:t>‹#›</a:t>
            </a:fld>
            <a:endParaRPr lang="en-US"/>
          </a:p>
        </p:txBody>
      </p:sp>
    </p:spTree>
    <p:extLst>
      <p:ext uri="{BB962C8B-B14F-4D97-AF65-F5344CB8AC3E}">
        <p14:creationId xmlns:p14="http://schemas.microsoft.com/office/powerpoint/2010/main" val="401044446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image" Target="../media/image49.png"/><Relationship Id="rId16"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82F4CE3-DA67-4CE1-8CD6-1745350B159E}"/>
              </a:ext>
            </a:extLst>
          </p:cNvPr>
          <p:cNvSpPr txBox="1"/>
          <p:nvPr/>
        </p:nvSpPr>
        <p:spPr>
          <a:xfrm>
            <a:off x="1195717" y="2068286"/>
            <a:ext cx="9800568" cy="2862322"/>
          </a:xfrm>
          <a:prstGeom prst="rect">
            <a:avLst/>
          </a:prstGeom>
          <a:noFill/>
        </p:spPr>
        <p:txBody>
          <a:bodyPr wrap="none" rtlCol="0">
            <a:spAutoFit/>
          </a:bodyPr>
          <a:lstStyle/>
          <a:p>
            <a:pPr algn="ctr"/>
            <a:r>
              <a:rPr lang="en-US" sz="6000" b="1" dirty="0">
                <a:solidFill>
                  <a:srgbClr val="0070C0"/>
                </a:solidFill>
              </a:rPr>
              <a:t>How Society Works</a:t>
            </a:r>
          </a:p>
          <a:p>
            <a:pPr algn="ctr"/>
            <a:endParaRPr lang="en-US" sz="6000" b="1" dirty="0">
              <a:solidFill>
                <a:srgbClr val="0070C0"/>
              </a:solidFill>
            </a:endParaRPr>
          </a:p>
          <a:p>
            <a:pPr algn="ctr"/>
            <a:r>
              <a:rPr lang="en-US" sz="6000" b="1" dirty="0">
                <a:solidFill>
                  <a:srgbClr val="0070C0"/>
                </a:solidFill>
              </a:rPr>
              <a:t>The Relational Nature of Man </a:t>
            </a:r>
          </a:p>
        </p:txBody>
      </p:sp>
    </p:spTree>
    <p:extLst>
      <p:ext uri="{BB962C8B-B14F-4D97-AF65-F5344CB8AC3E}">
        <p14:creationId xmlns:p14="http://schemas.microsoft.com/office/powerpoint/2010/main" val="1592632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xmlns="" id="{B69451B8-FFC1-4E1F-8D03-C1E978712171}"/>
              </a:ext>
            </a:extLst>
          </p:cNvPr>
          <p:cNvSpPr>
            <a:spLocks noChangeArrowheads="1"/>
          </p:cNvSpPr>
          <p:nvPr/>
        </p:nvSpPr>
        <p:spPr bwMode="auto">
          <a:xfrm>
            <a:off x="177800" y="0"/>
            <a:ext cx="8966200" cy="6221413"/>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 name="Picture 3">
            <a:extLst>
              <a:ext uri="{FF2B5EF4-FFF2-40B4-BE49-F238E27FC236}">
                <a16:creationId xmlns:a16="http://schemas.microsoft.com/office/drawing/2014/main" xmlns="" id="{7A8524E8-AC2E-46EA-9EC9-56231239345B}"/>
              </a:ext>
            </a:extLst>
          </p:cNvPr>
          <p:cNvPicPr>
            <a:picLocks noChangeAspect="1"/>
          </p:cNvPicPr>
          <p:nvPr/>
        </p:nvPicPr>
        <p:blipFill>
          <a:blip r:embed="rId2"/>
          <a:stretch>
            <a:fillRect/>
          </a:stretch>
        </p:blipFill>
        <p:spPr>
          <a:xfrm>
            <a:off x="1826685" y="234964"/>
            <a:ext cx="8911251" cy="6623036"/>
          </a:xfrm>
          <a:prstGeom prst="rect">
            <a:avLst/>
          </a:prstGeom>
        </p:spPr>
      </p:pic>
      <p:sp>
        <p:nvSpPr>
          <p:cNvPr id="3" name="Oval 2">
            <a:extLst>
              <a:ext uri="{FF2B5EF4-FFF2-40B4-BE49-F238E27FC236}">
                <a16:creationId xmlns:a16="http://schemas.microsoft.com/office/drawing/2014/main" xmlns="" id="{A722FEC1-E7AF-446E-A814-8EC7F7D7B0C4}"/>
              </a:ext>
            </a:extLst>
          </p:cNvPr>
          <p:cNvSpPr/>
          <p:nvPr/>
        </p:nvSpPr>
        <p:spPr>
          <a:xfrm>
            <a:off x="2418735" y="2576049"/>
            <a:ext cx="1160207" cy="3549448"/>
          </a:xfrm>
          <a:prstGeom prst="ellipse">
            <a:avLst/>
          </a:prstGeom>
          <a:solidFill>
            <a:srgbClr val="FF0000">
              <a:alpha val="0"/>
            </a:srgb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7926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2229D06-2BF7-47DE-B7A4-920E56BB5407}"/>
              </a:ext>
            </a:extLst>
          </p:cNvPr>
          <p:cNvPicPr/>
          <p:nvPr/>
        </p:nvPicPr>
        <p:blipFill>
          <a:blip r:embed="rId2"/>
          <a:stretch>
            <a:fillRect/>
          </a:stretch>
        </p:blipFill>
        <p:spPr>
          <a:xfrm>
            <a:off x="166254" y="114300"/>
            <a:ext cx="11859491" cy="6629400"/>
          </a:xfrm>
          <a:prstGeom prst="rect">
            <a:avLst/>
          </a:prstGeom>
        </p:spPr>
      </p:pic>
    </p:spTree>
    <p:extLst>
      <p:ext uri="{BB962C8B-B14F-4D97-AF65-F5344CB8AC3E}">
        <p14:creationId xmlns:p14="http://schemas.microsoft.com/office/powerpoint/2010/main" val="1126197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42BD9CB-93D8-4006-B301-7F3942A55784}"/>
              </a:ext>
            </a:extLst>
          </p:cNvPr>
          <p:cNvPicPr>
            <a:picLocks noChangeAspect="1"/>
          </p:cNvPicPr>
          <p:nvPr/>
        </p:nvPicPr>
        <p:blipFill>
          <a:blip r:embed="rId2"/>
          <a:stretch>
            <a:fillRect/>
          </a:stretch>
        </p:blipFill>
        <p:spPr>
          <a:xfrm>
            <a:off x="2366962" y="685800"/>
            <a:ext cx="7458075" cy="5486400"/>
          </a:xfrm>
          <a:prstGeom prst="rect">
            <a:avLst/>
          </a:prstGeom>
        </p:spPr>
      </p:pic>
    </p:spTree>
    <p:extLst>
      <p:ext uri="{BB962C8B-B14F-4D97-AF65-F5344CB8AC3E}">
        <p14:creationId xmlns:p14="http://schemas.microsoft.com/office/powerpoint/2010/main" val="1302122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ECDA618-819C-4DBE-A792-A174314E6043}"/>
              </a:ext>
            </a:extLst>
          </p:cNvPr>
          <p:cNvSpPr txBox="1"/>
          <p:nvPr/>
        </p:nvSpPr>
        <p:spPr>
          <a:xfrm flipH="1">
            <a:off x="1868176" y="447355"/>
            <a:ext cx="8223089" cy="5724644"/>
          </a:xfrm>
          <a:prstGeom prst="rect">
            <a:avLst/>
          </a:prstGeom>
          <a:noFill/>
        </p:spPr>
        <p:txBody>
          <a:bodyPr wrap="square" rtlCol="0">
            <a:spAutoFit/>
          </a:bodyPr>
          <a:lstStyle/>
          <a:p>
            <a:pPr algn="ctr"/>
            <a:r>
              <a:rPr lang="en-US" sz="6600" dirty="0"/>
              <a:t>Effects of Contraception </a:t>
            </a:r>
          </a:p>
          <a:p>
            <a:pPr algn="ctr"/>
            <a:endParaRPr lang="en-US" sz="6600" dirty="0"/>
          </a:p>
          <a:p>
            <a:pPr algn="ctr"/>
            <a:r>
              <a:rPr lang="en-US" sz="6600" dirty="0"/>
              <a:t>Complementarity of Male and Female</a:t>
            </a:r>
          </a:p>
          <a:p>
            <a:endParaRPr lang="en-US" dirty="0"/>
          </a:p>
          <a:p>
            <a:endParaRPr lang="en-US" dirty="0"/>
          </a:p>
        </p:txBody>
      </p:sp>
    </p:spTree>
    <p:extLst>
      <p:ext uri="{BB962C8B-B14F-4D97-AF65-F5344CB8AC3E}">
        <p14:creationId xmlns:p14="http://schemas.microsoft.com/office/powerpoint/2010/main" val="512690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a:extLst>
              <a:ext uri="{FF2B5EF4-FFF2-40B4-BE49-F238E27FC236}">
                <a16:creationId xmlns:a16="http://schemas.microsoft.com/office/drawing/2014/main" xmlns="" id="{ABFB82A6-176A-4A13-A764-7496658BCB75}"/>
              </a:ext>
            </a:extLst>
          </p:cNvPr>
          <p:cNvSpPr>
            <a:spLocks noGrp="1"/>
          </p:cNvSpPr>
          <p:nvPr>
            <p:ph type="title" idx="4294967295"/>
          </p:nvPr>
        </p:nvSpPr>
        <p:spPr>
          <a:xfrm>
            <a:off x="4608513" y="457200"/>
            <a:ext cx="7583487" cy="1044575"/>
          </a:xfrm>
        </p:spPr>
        <p:txBody>
          <a:bodyPr/>
          <a:lstStyle/>
          <a:p>
            <a:r>
              <a:rPr lang="en-US" altLang="en-US" sz="3200" b="1" dirty="0"/>
              <a:t>SCHOOL BEHAVIOR DETERIORATION</a:t>
            </a:r>
            <a:br>
              <a:rPr lang="en-US" altLang="en-US" sz="3200" b="1" dirty="0"/>
            </a:br>
            <a:r>
              <a:rPr lang="en-US" altLang="en-US" sz="3200" b="1" dirty="0"/>
              <a:t>(1940-62 vs 1963- 2010) </a:t>
            </a:r>
          </a:p>
        </p:txBody>
      </p:sp>
      <p:sp>
        <p:nvSpPr>
          <p:cNvPr id="4" name="Content Placeholder 3">
            <a:extLst>
              <a:ext uri="{FF2B5EF4-FFF2-40B4-BE49-F238E27FC236}">
                <a16:creationId xmlns:a16="http://schemas.microsoft.com/office/drawing/2014/main" xmlns="" id="{539DECBD-39AE-4297-BCCD-443C8BA622ED}"/>
              </a:ext>
            </a:extLst>
          </p:cNvPr>
          <p:cNvSpPr>
            <a:spLocks noGrp="1"/>
          </p:cNvSpPr>
          <p:nvPr>
            <p:ph sz="half" idx="4294967295"/>
          </p:nvPr>
        </p:nvSpPr>
        <p:spPr>
          <a:xfrm>
            <a:off x="0" y="1600200"/>
            <a:ext cx="4038600" cy="4525963"/>
          </a:xfrm>
          <a:ln w="50800">
            <a:solidFill>
              <a:srgbClr val="0070C0"/>
            </a:solidFill>
          </a:ln>
        </p:spPr>
        <p:txBody>
          <a:bodyPr>
            <a:normAutofit fontScale="92500" lnSpcReduction="20000"/>
          </a:bodyPr>
          <a:lstStyle/>
          <a:p>
            <a:pPr>
              <a:buFontTx/>
              <a:buNone/>
              <a:defRPr/>
            </a:pPr>
            <a:r>
              <a:rPr lang="en-US" dirty="0"/>
              <a:t>Top 5 Student Behavior Problems Reported by Teachers </a:t>
            </a:r>
            <a:r>
              <a:rPr lang="en-US" b="1" dirty="0">
                <a:solidFill>
                  <a:srgbClr val="FF0000"/>
                </a:solidFill>
              </a:rPr>
              <a:t>1940-1962</a:t>
            </a:r>
          </a:p>
          <a:p>
            <a:pPr>
              <a:buFontTx/>
              <a:buNone/>
              <a:defRPr/>
            </a:pPr>
            <a:endParaRPr lang="en-US" dirty="0"/>
          </a:p>
          <a:p>
            <a:pPr marL="457200" indent="-457200">
              <a:buFontTx/>
              <a:buAutoNum type="arabicPeriod"/>
              <a:defRPr/>
            </a:pPr>
            <a:r>
              <a:rPr lang="en-US" b="1" dirty="0"/>
              <a:t>Talking</a:t>
            </a:r>
          </a:p>
          <a:p>
            <a:pPr marL="457200" indent="-457200">
              <a:buFontTx/>
              <a:buAutoNum type="arabicPeriod"/>
              <a:defRPr/>
            </a:pPr>
            <a:r>
              <a:rPr lang="en-US" b="1" dirty="0"/>
              <a:t>Chewing gum</a:t>
            </a:r>
          </a:p>
          <a:p>
            <a:pPr marL="457200" indent="-457200">
              <a:buFontTx/>
              <a:buAutoNum type="arabicPeriod"/>
              <a:defRPr/>
            </a:pPr>
            <a:r>
              <a:rPr lang="en-US" b="1" dirty="0"/>
              <a:t>Making Noise</a:t>
            </a:r>
          </a:p>
          <a:p>
            <a:pPr marL="457200" indent="-457200">
              <a:buFontTx/>
              <a:buAutoNum type="arabicPeriod"/>
              <a:defRPr/>
            </a:pPr>
            <a:r>
              <a:rPr lang="en-US" b="1" dirty="0"/>
              <a:t>Running in the Halls</a:t>
            </a:r>
          </a:p>
          <a:p>
            <a:pPr marL="457200" indent="-457200">
              <a:buFontTx/>
              <a:buAutoNum type="arabicPeriod"/>
              <a:defRPr/>
            </a:pPr>
            <a:r>
              <a:rPr lang="en-US" b="1" dirty="0"/>
              <a:t>Getting Out of Turn in Line</a:t>
            </a:r>
          </a:p>
          <a:p>
            <a:pPr marL="0" indent="0">
              <a:buNone/>
              <a:defRPr/>
            </a:pPr>
            <a:endParaRPr lang="en-US" dirty="0"/>
          </a:p>
        </p:txBody>
      </p:sp>
      <p:sp>
        <p:nvSpPr>
          <p:cNvPr id="5" name="Content Placeholder 4">
            <a:extLst>
              <a:ext uri="{FF2B5EF4-FFF2-40B4-BE49-F238E27FC236}">
                <a16:creationId xmlns:a16="http://schemas.microsoft.com/office/drawing/2014/main" xmlns="" id="{05410A4E-D4AB-4856-81E6-C05D9E869AAE}"/>
              </a:ext>
            </a:extLst>
          </p:cNvPr>
          <p:cNvSpPr>
            <a:spLocks noGrp="1"/>
          </p:cNvSpPr>
          <p:nvPr>
            <p:ph sz="half" idx="4294967295"/>
          </p:nvPr>
        </p:nvSpPr>
        <p:spPr>
          <a:xfrm>
            <a:off x="8153400" y="1600200"/>
            <a:ext cx="4038600" cy="4525963"/>
          </a:xfrm>
          <a:ln w="47625">
            <a:solidFill>
              <a:srgbClr val="0070C0"/>
            </a:solidFill>
          </a:ln>
        </p:spPr>
        <p:txBody>
          <a:bodyPr>
            <a:normAutofit fontScale="92500" lnSpcReduction="10000"/>
          </a:bodyPr>
          <a:lstStyle/>
          <a:p>
            <a:pPr>
              <a:buFontTx/>
              <a:buNone/>
              <a:defRPr/>
            </a:pPr>
            <a:r>
              <a:rPr lang="en-US" dirty="0"/>
              <a:t>Top 5 Student Behavior Problems Reported by Teachers </a:t>
            </a:r>
            <a:r>
              <a:rPr lang="en-US" sz="3000" b="1" dirty="0">
                <a:solidFill>
                  <a:srgbClr val="FF0000"/>
                </a:solidFill>
              </a:rPr>
              <a:t>1963-2010</a:t>
            </a:r>
          </a:p>
          <a:p>
            <a:pPr>
              <a:buFontTx/>
              <a:buNone/>
              <a:defRPr/>
            </a:pPr>
            <a:endParaRPr lang="en-US" dirty="0"/>
          </a:p>
          <a:p>
            <a:pPr marL="457200" indent="-457200">
              <a:buFontTx/>
              <a:buAutoNum type="arabicPeriod"/>
              <a:defRPr/>
            </a:pPr>
            <a:r>
              <a:rPr lang="en-US" b="1" dirty="0"/>
              <a:t>Rape</a:t>
            </a:r>
          </a:p>
          <a:p>
            <a:pPr marL="457200" indent="-457200">
              <a:buFontTx/>
              <a:buAutoNum type="arabicPeriod"/>
              <a:defRPr/>
            </a:pPr>
            <a:r>
              <a:rPr lang="en-US" b="1" dirty="0"/>
              <a:t>Robbery</a:t>
            </a:r>
          </a:p>
          <a:p>
            <a:pPr marL="457200" indent="-457200">
              <a:buFontTx/>
              <a:buAutoNum type="arabicPeriod"/>
              <a:defRPr/>
            </a:pPr>
            <a:r>
              <a:rPr lang="en-US" b="1" dirty="0"/>
              <a:t>Assault</a:t>
            </a:r>
          </a:p>
          <a:p>
            <a:pPr marL="457200" indent="-457200">
              <a:buFontTx/>
              <a:buAutoNum type="arabicPeriod"/>
              <a:defRPr/>
            </a:pPr>
            <a:r>
              <a:rPr lang="en-US" b="1" dirty="0"/>
              <a:t>Burglary</a:t>
            </a:r>
          </a:p>
          <a:p>
            <a:pPr marL="457200" indent="-457200">
              <a:buFontTx/>
              <a:buAutoNum type="arabicPeriod"/>
              <a:defRPr/>
            </a:pPr>
            <a:r>
              <a:rPr lang="en-US" b="1" dirty="0"/>
              <a:t>Arson</a:t>
            </a:r>
          </a:p>
          <a:p>
            <a:pPr marL="0" indent="0">
              <a:buNone/>
              <a:defRPr/>
            </a:pPr>
            <a:endParaRPr lang="en-US" dirty="0"/>
          </a:p>
        </p:txBody>
      </p:sp>
    </p:spTree>
    <p:extLst>
      <p:ext uri="{BB962C8B-B14F-4D97-AF65-F5344CB8AC3E}">
        <p14:creationId xmlns:p14="http://schemas.microsoft.com/office/powerpoint/2010/main" val="2850408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3346" name="AutoShape 2"/>
          <p:cNvSpPr>
            <a:spLocks noChangeArrowheads="1"/>
          </p:cNvSpPr>
          <p:nvPr/>
        </p:nvSpPr>
        <p:spPr bwMode="auto">
          <a:xfrm rot="5400000">
            <a:off x="1866900" y="1790700"/>
            <a:ext cx="1981200" cy="990600"/>
          </a:xfrm>
          <a:prstGeom prst="rightArrow">
            <a:avLst>
              <a:gd name="adj1" fmla="val 50000"/>
              <a:gd name="adj2" fmla="val 50000"/>
            </a:avLst>
          </a:prstGeom>
          <a:solidFill>
            <a:schemeClr val="accent1"/>
          </a:solidFill>
          <a:ln w="539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233347" name="Group 3"/>
          <p:cNvGrpSpPr>
            <a:grpSpLocks noChangeAspect="1"/>
          </p:cNvGrpSpPr>
          <p:nvPr/>
        </p:nvGrpSpPr>
        <p:grpSpPr bwMode="auto">
          <a:xfrm>
            <a:off x="4191001" y="2439988"/>
            <a:ext cx="3656013" cy="2741612"/>
            <a:chOff x="0" y="0"/>
            <a:chExt cx="5760" cy="4320"/>
          </a:xfrm>
        </p:grpSpPr>
        <p:sp>
          <p:nvSpPr>
            <p:cNvPr id="2233348" name="AutoShape 4"/>
            <p:cNvSpPr>
              <a:spLocks noChangeAspect="1" noChangeArrowheads="1" noTextEdit="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33349" name="Freeform 5"/>
            <p:cNvSpPr>
              <a:spLocks/>
            </p:cNvSpPr>
            <p:nvPr/>
          </p:nvSpPr>
          <p:spPr bwMode="auto">
            <a:xfrm>
              <a:off x="1289" y="1354"/>
              <a:ext cx="1400" cy="971"/>
            </a:xfrm>
            <a:custGeom>
              <a:avLst/>
              <a:gdLst>
                <a:gd name="T0" fmla="*/ 1400 w 1400"/>
                <a:gd name="T1" fmla="*/ 383 h 971"/>
                <a:gd name="T2" fmla="*/ 0 w 1400"/>
                <a:gd name="T3" fmla="*/ 0 h 971"/>
                <a:gd name="T4" fmla="*/ 0 w 1400"/>
                <a:gd name="T5" fmla="*/ 589 h 971"/>
                <a:gd name="T6" fmla="*/ 1400 w 1400"/>
                <a:gd name="T7" fmla="*/ 971 h 971"/>
                <a:gd name="T8" fmla="*/ 1400 w 1400"/>
                <a:gd name="T9" fmla="*/ 383 h 971"/>
              </a:gdLst>
              <a:ahLst/>
              <a:cxnLst>
                <a:cxn ang="0">
                  <a:pos x="T0" y="T1"/>
                </a:cxn>
                <a:cxn ang="0">
                  <a:pos x="T2" y="T3"/>
                </a:cxn>
                <a:cxn ang="0">
                  <a:pos x="T4" y="T5"/>
                </a:cxn>
                <a:cxn ang="0">
                  <a:pos x="T6" y="T7"/>
                </a:cxn>
                <a:cxn ang="0">
                  <a:pos x="T8" y="T9"/>
                </a:cxn>
              </a:cxnLst>
              <a:rect l="0" t="0" r="r" b="b"/>
              <a:pathLst>
                <a:path w="1400" h="971">
                  <a:moveTo>
                    <a:pt x="1400" y="383"/>
                  </a:moveTo>
                  <a:lnTo>
                    <a:pt x="0" y="0"/>
                  </a:lnTo>
                  <a:lnTo>
                    <a:pt x="0" y="589"/>
                  </a:lnTo>
                  <a:lnTo>
                    <a:pt x="1400" y="971"/>
                  </a:lnTo>
                  <a:lnTo>
                    <a:pt x="1400" y="383"/>
                  </a:lnTo>
                  <a:close/>
                </a:path>
              </a:pathLst>
            </a:custGeom>
            <a:solidFill>
              <a:srgbClr val="00A8A4"/>
            </a:solidFill>
            <a:ln w="12700">
              <a:solidFill>
                <a:srgbClr val="000000"/>
              </a:solidFill>
              <a:prstDash val="solid"/>
              <a:round/>
              <a:headEnd/>
              <a:tailEnd/>
            </a:ln>
          </p:spPr>
          <p:txBody>
            <a:bodyPr/>
            <a:lstStyle/>
            <a:p>
              <a:endParaRPr lang="en-US"/>
            </a:p>
          </p:txBody>
        </p:sp>
        <p:sp>
          <p:nvSpPr>
            <p:cNvPr id="2233350" name="Freeform 6"/>
            <p:cNvSpPr>
              <a:spLocks/>
            </p:cNvSpPr>
            <p:nvPr/>
          </p:nvSpPr>
          <p:spPr bwMode="auto">
            <a:xfrm>
              <a:off x="1289" y="1185"/>
              <a:ext cx="1400" cy="552"/>
            </a:xfrm>
            <a:custGeom>
              <a:avLst/>
              <a:gdLst>
                <a:gd name="T0" fmla="*/ 25 w 1400"/>
                <a:gd name="T1" fmla="*/ 161 h 552"/>
                <a:gd name="T2" fmla="*/ 49 w 1400"/>
                <a:gd name="T3" fmla="*/ 155 h 552"/>
                <a:gd name="T4" fmla="*/ 73 w 1400"/>
                <a:gd name="T5" fmla="*/ 148 h 552"/>
                <a:gd name="T6" fmla="*/ 98 w 1400"/>
                <a:gd name="T7" fmla="*/ 143 h 552"/>
                <a:gd name="T8" fmla="*/ 124 w 1400"/>
                <a:gd name="T9" fmla="*/ 136 h 552"/>
                <a:gd name="T10" fmla="*/ 150 w 1400"/>
                <a:gd name="T11" fmla="*/ 129 h 552"/>
                <a:gd name="T12" fmla="*/ 175 w 1400"/>
                <a:gd name="T13" fmla="*/ 124 h 552"/>
                <a:gd name="T14" fmla="*/ 203 w 1400"/>
                <a:gd name="T15" fmla="*/ 117 h 552"/>
                <a:gd name="T16" fmla="*/ 229 w 1400"/>
                <a:gd name="T17" fmla="*/ 111 h 552"/>
                <a:gd name="T18" fmla="*/ 256 w 1400"/>
                <a:gd name="T19" fmla="*/ 106 h 552"/>
                <a:gd name="T20" fmla="*/ 285 w 1400"/>
                <a:gd name="T21" fmla="*/ 100 h 552"/>
                <a:gd name="T22" fmla="*/ 312 w 1400"/>
                <a:gd name="T23" fmla="*/ 95 h 552"/>
                <a:gd name="T24" fmla="*/ 340 w 1400"/>
                <a:gd name="T25" fmla="*/ 89 h 552"/>
                <a:gd name="T26" fmla="*/ 369 w 1400"/>
                <a:gd name="T27" fmla="*/ 84 h 552"/>
                <a:gd name="T28" fmla="*/ 398 w 1400"/>
                <a:gd name="T29" fmla="*/ 79 h 552"/>
                <a:gd name="T30" fmla="*/ 427 w 1400"/>
                <a:gd name="T31" fmla="*/ 74 h 552"/>
                <a:gd name="T32" fmla="*/ 457 w 1400"/>
                <a:gd name="T33" fmla="*/ 69 h 552"/>
                <a:gd name="T34" fmla="*/ 487 w 1400"/>
                <a:gd name="T35" fmla="*/ 65 h 552"/>
                <a:gd name="T36" fmla="*/ 516 w 1400"/>
                <a:gd name="T37" fmla="*/ 60 h 552"/>
                <a:gd name="T38" fmla="*/ 547 w 1400"/>
                <a:gd name="T39" fmla="*/ 56 h 552"/>
                <a:gd name="T40" fmla="*/ 578 w 1400"/>
                <a:gd name="T41" fmla="*/ 52 h 552"/>
                <a:gd name="T42" fmla="*/ 608 w 1400"/>
                <a:gd name="T43" fmla="*/ 48 h 552"/>
                <a:gd name="T44" fmla="*/ 640 w 1400"/>
                <a:gd name="T45" fmla="*/ 44 h 552"/>
                <a:gd name="T46" fmla="*/ 671 w 1400"/>
                <a:gd name="T47" fmla="*/ 40 h 552"/>
                <a:gd name="T48" fmla="*/ 703 w 1400"/>
                <a:gd name="T49" fmla="*/ 37 h 552"/>
                <a:gd name="T50" fmla="*/ 735 w 1400"/>
                <a:gd name="T51" fmla="*/ 34 h 552"/>
                <a:gd name="T52" fmla="*/ 766 w 1400"/>
                <a:gd name="T53" fmla="*/ 30 h 552"/>
                <a:gd name="T54" fmla="*/ 799 w 1400"/>
                <a:gd name="T55" fmla="*/ 27 h 552"/>
                <a:gd name="T56" fmla="*/ 831 w 1400"/>
                <a:gd name="T57" fmla="*/ 24 h 552"/>
                <a:gd name="T58" fmla="*/ 863 w 1400"/>
                <a:gd name="T59" fmla="*/ 22 h 552"/>
                <a:gd name="T60" fmla="*/ 897 w 1400"/>
                <a:gd name="T61" fmla="*/ 19 h 552"/>
                <a:gd name="T62" fmla="*/ 929 w 1400"/>
                <a:gd name="T63" fmla="*/ 17 h 552"/>
                <a:gd name="T64" fmla="*/ 963 w 1400"/>
                <a:gd name="T65" fmla="*/ 15 h 552"/>
                <a:gd name="T66" fmla="*/ 996 w 1400"/>
                <a:gd name="T67" fmla="*/ 13 h 552"/>
                <a:gd name="T68" fmla="*/ 1028 w 1400"/>
                <a:gd name="T69" fmla="*/ 10 h 552"/>
                <a:gd name="T70" fmla="*/ 1062 w 1400"/>
                <a:gd name="T71" fmla="*/ 8 h 552"/>
                <a:gd name="T72" fmla="*/ 1095 w 1400"/>
                <a:gd name="T73" fmla="*/ 7 h 552"/>
                <a:gd name="T74" fmla="*/ 1130 w 1400"/>
                <a:gd name="T75" fmla="*/ 6 h 552"/>
                <a:gd name="T76" fmla="*/ 1163 w 1400"/>
                <a:gd name="T77" fmla="*/ 4 h 552"/>
                <a:gd name="T78" fmla="*/ 1196 w 1400"/>
                <a:gd name="T79" fmla="*/ 3 h 552"/>
                <a:gd name="T80" fmla="*/ 1231 w 1400"/>
                <a:gd name="T81" fmla="*/ 3 h 552"/>
                <a:gd name="T82" fmla="*/ 1264 w 1400"/>
                <a:gd name="T83" fmla="*/ 2 h 552"/>
                <a:gd name="T84" fmla="*/ 1299 w 1400"/>
                <a:gd name="T85" fmla="*/ 0 h 552"/>
                <a:gd name="T86" fmla="*/ 1332 w 1400"/>
                <a:gd name="T87" fmla="*/ 0 h 552"/>
                <a:gd name="T88" fmla="*/ 1366 w 1400"/>
                <a:gd name="T89" fmla="*/ 0 h 552"/>
                <a:gd name="T90" fmla="*/ 1400 w 1400"/>
                <a:gd name="T91" fmla="*/ 0 h 552"/>
                <a:gd name="T92" fmla="*/ 0 w 1400"/>
                <a:gd name="T93" fmla="*/ 169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00" h="552">
                  <a:moveTo>
                    <a:pt x="0" y="169"/>
                  </a:moveTo>
                  <a:lnTo>
                    <a:pt x="0" y="169"/>
                  </a:lnTo>
                  <a:lnTo>
                    <a:pt x="25" y="161"/>
                  </a:lnTo>
                  <a:lnTo>
                    <a:pt x="25" y="161"/>
                  </a:lnTo>
                  <a:lnTo>
                    <a:pt x="25" y="161"/>
                  </a:lnTo>
                  <a:lnTo>
                    <a:pt x="49" y="155"/>
                  </a:lnTo>
                  <a:lnTo>
                    <a:pt x="49" y="155"/>
                  </a:lnTo>
                  <a:lnTo>
                    <a:pt x="49" y="155"/>
                  </a:lnTo>
                  <a:lnTo>
                    <a:pt x="73" y="148"/>
                  </a:lnTo>
                  <a:lnTo>
                    <a:pt x="73" y="148"/>
                  </a:lnTo>
                  <a:lnTo>
                    <a:pt x="73" y="148"/>
                  </a:lnTo>
                  <a:lnTo>
                    <a:pt x="98" y="143"/>
                  </a:lnTo>
                  <a:lnTo>
                    <a:pt x="98" y="143"/>
                  </a:lnTo>
                  <a:lnTo>
                    <a:pt x="98" y="143"/>
                  </a:lnTo>
                  <a:lnTo>
                    <a:pt x="124" y="136"/>
                  </a:lnTo>
                  <a:lnTo>
                    <a:pt x="124" y="136"/>
                  </a:lnTo>
                  <a:lnTo>
                    <a:pt x="124" y="136"/>
                  </a:lnTo>
                  <a:lnTo>
                    <a:pt x="150" y="129"/>
                  </a:lnTo>
                  <a:lnTo>
                    <a:pt x="150" y="129"/>
                  </a:lnTo>
                  <a:lnTo>
                    <a:pt x="150" y="129"/>
                  </a:lnTo>
                  <a:lnTo>
                    <a:pt x="175" y="124"/>
                  </a:lnTo>
                  <a:lnTo>
                    <a:pt x="175" y="124"/>
                  </a:lnTo>
                  <a:lnTo>
                    <a:pt x="175" y="124"/>
                  </a:lnTo>
                  <a:lnTo>
                    <a:pt x="203" y="117"/>
                  </a:lnTo>
                  <a:lnTo>
                    <a:pt x="203" y="117"/>
                  </a:lnTo>
                  <a:lnTo>
                    <a:pt x="203" y="117"/>
                  </a:lnTo>
                  <a:lnTo>
                    <a:pt x="229" y="111"/>
                  </a:lnTo>
                  <a:lnTo>
                    <a:pt x="229" y="111"/>
                  </a:lnTo>
                  <a:lnTo>
                    <a:pt x="229" y="111"/>
                  </a:lnTo>
                  <a:lnTo>
                    <a:pt x="256" y="106"/>
                  </a:lnTo>
                  <a:lnTo>
                    <a:pt x="256" y="106"/>
                  </a:lnTo>
                  <a:lnTo>
                    <a:pt x="256" y="106"/>
                  </a:lnTo>
                  <a:lnTo>
                    <a:pt x="285" y="100"/>
                  </a:lnTo>
                  <a:lnTo>
                    <a:pt x="285" y="100"/>
                  </a:lnTo>
                  <a:lnTo>
                    <a:pt x="285" y="100"/>
                  </a:lnTo>
                  <a:lnTo>
                    <a:pt x="312" y="95"/>
                  </a:lnTo>
                  <a:lnTo>
                    <a:pt x="312" y="95"/>
                  </a:lnTo>
                  <a:lnTo>
                    <a:pt x="312" y="95"/>
                  </a:lnTo>
                  <a:lnTo>
                    <a:pt x="340" y="89"/>
                  </a:lnTo>
                  <a:lnTo>
                    <a:pt x="340" y="89"/>
                  </a:lnTo>
                  <a:lnTo>
                    <a:pt x="340" y="89"/>
                  </a:lnTo>
                  <a:lnTo>
                    <a:pt x="369" y="84"/>
                  </a:lnTo>
                  <a:lnTo>
                    <a:pt x="369" y="84"/>
                  </a:lnTo>
                  <a:lnTo>
                    <a:pt x="369" y="84"/>
                  </a:lnTo>
                  <a:lnTo>
                    <a:pt x="398" y="79"/>
                  </a:lnTo>
                  <a:lnTo>
                    <a:pt x="398" y="79"/>
                  </a:lnTo>
                  <a:lnTo>
                    <a:pt x="398" y="79"/>
                  </a:lnTo>
                  <a:lnTo>
                    <a:pt x="427" y="74"/>
                  </a:lnTo>
                  <a:lnTo>
                    <a:pt x="427" y="74"/>
                  </a:lnTo>
                  <a:lnTo>
                    <a:pt x="427" y="74"/>
                  </a:lnTo>
                  <a:lnTo>
                    <a:pt x="457" y="69"/>
                  </a:lnTo>
                  <a:lnTo>
                    <a:pt x="457" y="69"/>
                  </a:lnTo>
                  <a:lnTo>
                    <a:pt x="457" y="69"/>
                  </a:lnTo>
                  <a:lnTo>
                    <a:pt x="487" y="65"/>
                  </a:lnTo>
                  <a:lnTo>
                    <a:pt x="487" y="65"/>
                  </a:lnTo>
                  <a:lnTo>
                    <a:pt x="487" y="65"/>
                  </a:lnTo>
                  <a:lnTo>
                    <a:pt x="516" y="60"/>
                  </a:lnTo>
                  <a:lnTo>
                    <a:pt x="516" y="60"/>
                  </a:lnTo>
                  <a:lnTo>
                    <a:pt x="516" y="60"/>
                  </a:lnTo>
                  <a:lnTo>
                    <a:pt x="547" y="56"/>
                  </a:lnTo>
                  <a:lnTo>
                    <a:pt x="547" y="56"/>
                  </a:lnTo>
                  <a:lnTo>
                    <a:pt x="547" y="56"/>
                  </a:lnTo>
                  <a:lnTo>
                    <a:pt x="578" y="52"/>
                  </a:lnTo>
                  <a:lnTo>
                    <a:pt x="578" y="52"/>
                  </a:lnTo>
                  <a:lnTo>
                    <a:pt x="578" y="52"/>
                  </a:lnTo>
                  <a:lnTo>
                    <a:pt x="608" y="48"/>
                  </a:lnTo>
                  <a:lnTo>
                    <a:pt x="608" y="48"/>
                  </a:lnTo>
                  <a:lnTo>
                    <a:pt x="608" y="48"/>
                  </a:lnTo>
                  <a:lnTo>
                    <a:pt x="640" y="44"/>
                  </a:lnTo>
                  <a:lnTo>
                    <a:pt x="640" y="44"/>
                  </a:lnTo>
                  <a:lnTo>
                    <a:pt x="640" y="44"/>
                  </a:lnTo>
                  <a:lnTo>
                    <a:pt x="671" y="40"/>
                  </a:lnTo>
                  <a:lnTo>
                    <a:pt x="671" y="40"/>
                  </a:lnTo>
                  <a:lnTo>
                    <a:pt x="671" y="40"/>
                  </a:lnTo>
                  <a:lnTo>
                    <a:pt x="703" y="37"/>
                  </a:lnTo>
                  <a:lnTo>
                    <a:pt x="703" y="37"/>
                  </a:lnTo>
                  <a:lnTo>
                    <a:pt x="703" y="37"/>
                  </a:lnTo>
                  <a:lnTo>
                    <a:pt x="735" y="34"/>
                  </a:lnTo>
                  <a:lnTo>
                    <a:pt x="735" y="34"/>
                  </a:lnTo>
                  <a:lnTo>
                    <a:pt x="735" y="34"/>
                  </a:lnTo>
                  <a:lnTo>
                    <a:pt x="766" y="30"/>
                  </a:lnTo>
                  <a:lnTo>
                    <a:pt x="766" y="30"/>
                  </a:lnTo>
                  <a:lnTo>
                    <a:pt x="766" y="30"/>
                  </a:lnTo>
                  <a:lnTo>
                    <a:pt x="799" y="27"/>
                  </a:lnTo>
                  <a:lnTo>
                    <a:pt x="799" y="27"/>
                  </a:lnTo>
                  <a:lnTo>
                    <a:pt x="799" y="27"/>
                  </a:lnTo>
                  <a:lnTo>
                    <a:pt x="831" y="24"/>
                  </a:lnTo>
                  <a:lnTo>
                    <a:pt x="831" y="24"/>
                  </a:lnTo>
                  <a:lnTo>
                    <a:pt x="831" y="24"/>
                  </a:lnTo>
                  <a:lnTo>
                    <a:pt x="863" y="22"/>
                  </a:lnTo>
                  <a:lnTo>
                    <a:pt x="863" y="22"/>
                  </a:lnTo>
                  <a:lnTo>
                    <a:pt x="863" y="22"/>
                  </a:lnTo>
                  <a:lnTo>
                    <a:pt x="897" y="19"/>
                  </a:lnTo>
                  <a:lnTo>
                    <a:pt x="897" y="19"/>
                  </a:lnTo>
                  <a:lnTo>
                    <a:pt x="897" y="19"/>
                  </a:lnTo>
                  <a:lnTo>
                    <a:pt x="929" y="17"/>
                  </a:lnTo>
                  <a:lnTo>
                    <a:pt x="929" y="17"/>
                  </a:lnTo>
                  <a:lnTo>
                    <a:pt x="929" y="17"/>
                  </a:lnTo>
                  <a:lnTo>
                    <a:pt x="963" y="15"/>
                  </a:lnTo>
                  <a:lnTo>
                    <a:pt x="963" y="15"/>
                  </a:lnTo>
                  <a:lnTo>
                    <a:pt x="963" y="15"/>
                  </a:lnTo>
                  <a:lnTo>
                    <a:pt x="996" y="13"/>
                  </a:lnTo>
                  <a:lnTo>
                    <a:pt x="996" y="13"/>
                  </a:lnTo>
                  <a:lnTo>
                    <a:pt x="996" y="13"/>
                  </a:lnTo>
                  <a:lnTo>
                    <a:pt x="1028" y="10"/>
                  </a:lnTo>
                  <a:lnTo>
                    <a:pt x="1028" y="10"/>
                  </a:lnTo>
                  <a:lnTo>
                    <a:pt x="1028" y="10"/>
                  </a:lnTo>
                  <a:lnTo>
                    <a:pt x="1062" y="8"/>
                  </a:lnTo>
                  <a:lnTo>
                    <a:pt x="1062" y="8"/>
                  </a:lnTo>
                  <a:lnTo>
                    <a:pt x="1062" y="8"/>
                  </a:lnTo>
                  <a:lnTo>
                    <a:pt x="1095" y="7"/>
                  </a:lnTo>
                  <a:lnTo>
                    <a:pt x="1095" y="7"/>
                  </a:lnTo>
                  <a:lnTo>
                    <a:pt x="1095" y="7"/>
                  </a:lnTo>
                  <a:lnTo>
                    <a:pt x="1130" y="6"/>
                  </a:lnTo>
                  <a:lnTo>
                    <a:pt x="1130" y="6"/>
                  </a:lnTo>
                  <a:lnTo>
                    <a:pt x="1130" y="6"/>
                  </a:lnTo>
                  <a:lnTo>
                    <a:pt x="1163" y="4"/>
                  </a:lnTo>
                  <a:lnTo>
                    <a:pt x="1163" y="4"/>
                  </a:lnTo>
                  <a:lnTo>
                    <a:pt x="1163" y="4"/>
                  </a:lnTo>
                  <a:lnTo>
                    <a:pt x="1196" y="3"/>
                  </a:lnTo>
                  <a:lnTo>
                    <a:pt x="1196" y="3"/>
                  </a:lnTo>
                  <a:lnTo>
                    <a:pt x="1196" y="3"/>
                  </a:lnTo>
                  <a:lnTo>
                    <a:pt x="1231" y="3"/>
                  </a:lnTo>
                  <a:lnTo>
                    <a:pt x="1231" y="3"/>
                  </a:lnTo>
                  <a:lnTo>
                    <a:pt x="1231" y="3"/>
                  </a:lnTo>
                  <a:lnTo>
                    <a:pt x="1264" y="2"/>
                  </a:lnTo>
                  <a:lnTo>
                    <a:pt x="1264" y="2"/>
                  </a:lnTo>
                  <a:lnTo>
                    <a:pt x="1264" y="2"/>
                  </a:lnTo>
                  <a:lnTo>
                    <a:pt x="1299" y="0"/>
                  </a:lnTo>
                  <a:lnTo>
                    <a:pt x="1299" y="0"/>
                  </a:lnTo>
                  <a:lnTo>
                    <a:pt x="1299" y="0"/>
                  </a:lnTo>
                  <a:lnTo>
                    <a:pt x="1332" y="0"/>
                  </a:lnTo>
                  <a:lnTo>
                    <a:pt x="1332" y="0"/>
                  </a:lnTo>
                  <a:lnTo>
                    <a:pt x="1332" y="0"/>
                  </a:lnTo>
                  <a:lnTo>
                    <a:pt x="1366" y="0"/>
                  </a:lnTo>
                  <a:lnTo>
                    <a:pt x="1366" y="0"/>
                  </a:lnTo>
                  <a:lnTo>
                    <a:pt x="1366" y="0"/>
                  </a:lnTo>
                  <a:lnTo>
                    <a:pt x="1400" y="0"/>
                  </a:lnTo>
                  <a:lnTo>
                    <a:pt x="1400" y="0"/>
                  </a:lnTo>
                  <a:lnTo>
                    <a:pt x="1400" y="552"/>
                  </a:lnTo>
                  <a:lnTo>
                    <a:pt x="0" y="169"/>
                  </a:lnTo>
                  <a:close/>
                </a:path>
              </a:pathLst>
            </a:custGeom>
            <a:solidFill>
              <a:srgbClr val="66FFFF"/>
            </a:solidFill>
            <a:ln w="12700">
              <a:solidFill>
                <a:srgbClr val="000000"/>
              </a:solidFill>
              <a:prstDash val="solid"/>
              <a:round/>
              <a:headEnd/>
              <a:tailEnd/>
            </a:ln>
          </p:spPr>
          <p:txBody>
            <a:bodyPr/>
            <a:lstStyle/>
            <a:p>
              <a:endParaRPr lang="en-US"/>
            </a:p>
          </p:txBody>
        </p:sp>
        <p:sp>
          <p:nvSpPr>
            <p:cNvPr id="2233351" name="Freeform 7"/>
            <p:cNvSpPr>
              <a:spLocks/>
            </p:cNvSpPr>
            <p:nvPr/>
          </p:nvSpPr>
          <p:spPr bwMode="auto">
            <a:xfrm>
              <a:off x="3158" y="1562"/>
              <a:ext cx="1828" cy="777"/>
            </a:xfrm>
            <a:custGeom>
              <a:avLst/>
              <a:gdLst>
                <a:gd name="T0" fmla="*/ 0 w 1828"/>
                <a:gd name="T1" fmla="*/ 188 h 777"/>
                <a:gd name="T2" fmla="*/ 1828 w 1828"/>
                <a:gd name="T3" fmla="*/ 0 h 777"/>
                <a:gd name="T4" fmla="*/ 1828 w 1828"/>
                <a:gd name="T5" fmla="*/ 588 h 777"/>
                <a:gd name="T6" fmla="*/ 0 w 1828"/>
                <a:gd name="T7" fmla="*/ 777 h 777"/>
                <a:gd name="T8" fmla="*/ 0 w 1828"/>
                <a:gd name="T9" fmla="*/ 188 h 777"/>
              </a:gdLst>
              <a:ahLst/>
              <a:cxnLst>
                <a:cxn ang="0">
                  <a:pos x="T0" y="T1"/>
                </a:cxn>
                <a:cxn ang="0">
                  <a:pos x="T2" y="T3"/>
                </a:cxn>
                <a:cxn ang="0">
                  <a:pos x="T4" y="T5"/>
                </a:cxn>
                <a:cxn ang="0">
                  <a:pos x="T6" y="T7"/>
                </a:cxn>
                <a:cxn ang="0">
                  <a:pos x="T8" y="T9"/>
                </a:cxn>
              </a:cxnLst>
              <a:rect l="0" t="0" r="r" b="b"/>
              <a:pathLst>
                <a:path w="1828" h="777">
                  <a:moveTo>
                    <a:pt x="0" y="188"/>
                  </a:moveTo>
                  <a:lnTo>
                    <a:pt x="1828" y="0"/>
                  </a:lnTo>
                  <a:lnTo>
                    <a:pt x="1828" y="588"/>
                  </a:lnTo>
                  <a:lnTo>
                    <a:pt x="0" y="777"/>
                  </a:lnTo>
                  <a:lnTo>
                    <a:pt x="0" y="188"/>
                  </a:lnTo>
                  <a:close/>
                </a:path>
              </a:pathLst>
            </a:custGeom>
            <a:solidFill>
              <a:srgbClr val="33CC33"/>
            </a:solidFill>
            <a:ln w="12700">
              <a:solidFill>
                <a:srgbClr val="000000"/>
              </a:solidFill>
              <a:prstDash val="solid"/>
              <a:round/>
              <a:headEnd/>
              <a:tailEnd/>
            </a:ln>
          </p:spPr>
          <p:txBody>
            <a:bodyPr/>
            <a:lstStyle/>
            <a:p>
              <a:endParaRPr lang="en-US"/>
            </a:p>
          </p:txBody>
        </p:sp>
        <p:sp>
          <p:nvSpPr>
            <p:cNvPr id="2233352" name="Freeform 8"/>
            <p:cNvSpPr>
              <a:spLocks/>
            </p:cNvSpPr>
            <p:nvPr/>
          </p:nvSpPr>
          <p:spPr bwMode="auto">
            <a:xfrm>
              <a:off x="3158" y="1199"/>
              <a:ext cx="1829" cy="551"/>
            </a:xfrm>
            <a:custGeom>
              <a:avLst/>
              <a:gdLst>
                <a:gd name="T0" fmla="*/ 35 w 1829"/>
                <a:gd name="T1" fmla="*/ 0 h 551"/>
                <a:gd name="T2" fmla="*/ 68 w 1829"/>
                <a:gd name="T3" fmla="*/ 0 h 551"/>
                <a:gd name="T4" fmla="*/ 136 w 1829"/>
                <a:gd name="T5" fmla="*/ 1 h 551"/>
                <a:gd name="T6" fmla="*/ 170 w 1829"/>
                <a:gd name="T7" fmla="*/ 2 h 551"/>
                <a:gd name="T8" fmla="*/ 204 w 1829"/>
                <a:gd name="T9" fmla="*/ 2 h 551"/>
                <a:gd name="T10" fmla="*/ 272 w 1829"/>
                <a:gd name="T11" fmla="*/ 5 h 551"/>
                <a:gd name="T12" fmla="*/ 305 w 1829"/>
                <a:gd name="T13" fmla="*/ 6 h 551"/>
                <a:gd name="T14" fmla="*/ 338 w 1829"/>
                <a:gd name="T15" fmla="*/ 8 h 551"/>
                <a:gd name="T16" fmla="*/ 405 w 1829"/>
                <a:gd name="T17" fmla="*/ 12 h 551"/>
                <a:gd name="T18" fmla="*/ 439 w 1829"/>
                <a:gd name="T19" fmla="*/ 14 h 551"/>
                <a:gd name="T20" fmla="*/ 471 w 1829"/>
                <a:gd name="T21" fmla="*/ 16 h 551"/>
                <a:gd name="T22" fmla="*/ 537 w 1829"/>
                <a:gd name="T23" fmla="*/ 21 h 551"/>
                <a:gd name="T24" fmla="*/ 569 w 1829"/>
                <a:gd name="T25" fmla="*/ 23 h 551"/>
                <a:gd name="T26" fmla="*/ 601 w 1829"/>
                <a:gd name="T27" fmla="*/ 26 h 551"/>
                <a:gd name="T28" fmla="*/ 666 w 1829"/>
                <a:gd name="T29" fmla="*/ 33 h 551"/>
                <a:gd name="T30" fmla="*/ 698 w 1829"/>
                <a:gd name="T31" fmla="*/ 36 h 551"/>
                <a:gd name="T32" fmla="*/ 729 w 1829"/>
                <a:gd name="T33" fmla="*/ 40 h 551"/>
                <a:gd name="T34" fmla="*/ 792 w 1829"/>
                <a:gd name="T35" fmla="*/ 48 h 551"/>
                <a:gd name="T36" fmla="*/ 823 w 1829"/>
                <a:gd name="T37" fmla="*/ 51 h 551"/>
                <a:gd name="T38" fmla="*/ 853 w 1829"/>
                <a:gd name="T39" fmla="*/ 55 h 551"/>
                <a:gd name="T40" fmla="*/ 914 w 1829"/>
                <a:gd name="T41" fmla="*/ 64 h 551"/>
                <a:gd name="T42" fmla="*/ 943 w 1829"/>
                <a:gd name="T43" fmla="*/ 69 h 551"/>
                <a:gd name="T44" fmla="*/ 974 w 1829"/>
                <a:gd name="T45" fmla="*/ 73 h 551"/>
                <a:gd name="T46" fmla="*/ 1032 w 1829"/>
                <a:gd name="T47" fmla="*/ 83 h 551"/>
                <a:gd name="T48" fmla="*/ 1060 w 1829"/>
                <a:gd name="T49" fmla="*/ 89 h 551"/>
                <a:gd name="T50" fmla="*/ 1088 w 1829"/>
                <a:gd name="T51" fmla="*/ 94 h 551"/>
                <a:gd name="T52" fmla="*/ 1144 w 1829"/>
                <a:gd name="T53" fmla="*/ 105 h 551"/>
                <a:gd name="T54" fmla="*/ 1171 w 1829"/>
                <a:gd name="T55" fmla="*/ 111 h 551"/>
                <a:gd name="T56" fmla="*/ 1199 w 1829"/>
                <a:gd name="T57" fmla="*/ 116 h 551"/>
                <a:gd name="T58" fmla="*/ 1251 w 1829"/>
                <a:gd name="T59" fmla="*/ 129 h 551"/>
                <a:gd name="T60" fmla="*/ 1277 w 1829"/>
                <a:gd name="T61" fmla="*/ 135 h 551"/>
                <a:gd name="T62" fmla="*/ 1303 w 1829"/>
                <a:gd name="T63" fmla="*/ 142 h 551"/>
                <a:gd name="T64" fmla="*/ 1352 w 1829"/>
                <a:gd name="T65" fmla="*/ 154 h 551"/>
                <a:gd name="T66" fmla="*/ 1377 w 1829"/>
                <a:gd name="T67" fmla="*/ 161 h 551"/>
                <a:gd name="T68" fmla="*/ 1400 w 1829"/>
                <a:gd name="T69" fmla="*/ 169 h 551"/>
                <a:gd name="T70" fmla="*/ 1446 w 1829"/>
                <a:gd name="T71" fmla="*/ 182 h 551"/>
                <a:gd name="T72" fmla="*/ 1469 w 1829"/>
                <a:gd name="T73" fmla="*/ 190 h 551"/>
                <a:gd name="T74" fmla="*/ 1491 w 1829"/>
                <a:gd name="T75" fmla="*/ 196 h 551"/>
                <a:gd name="T76" fmla="*/ 1533 w 1829"/>
                <a:gd name="T77" fmla="*/ 212 h 551"/>
                <a:gd name="T78" fmla="*/ 1555 w 1829"/>
                <a:gd name="T79" fmla="*/ 220 h 551"/>
                <a:gd name="T80" fmla="*/ 1575 w 1829"/>
                <a:gd name="T81" fmla="*/ 227 h 551"/>
                <a:gd name="T82" fmla="*/ 1613 w 1829"/>
                <a:gd name="T83" fmla="*/ 243 h 551"/>
                <a:gd name="T84" fmla="*/ 1633 w 1829"/>
                <a:gd name="T85" fmla="*/ 251 h 551"/>
                <a:gd name="T86" fmla="*/ 1651 w 1829"/>
                <a:gd name="T87" fmla="*/ 260 h 551"/>
                <a:gd name="T88" fmla="*/ 1685 w 1829"/>
                <a:gd name="T89" fmla="*/ 275 h 551"/>
                <a:gd name="T90" fmla="*/ 1702 w 1829"/>
                <a:gd name="T91" fmla="*/ 284 h 551"/>
                <a:gd name="T92" fmla="*/ 1719 w 1829"/>
                <a:gd name="T93" fmla="*/ 293 h 551"/>
                <a:gd name="T94" fmla="*/ 1749 w 1829"/>
                <a:gd name="T95" fmla="*/ 309 h 551"/>
                <a:gd name="T96" fmla="*/ 1764 w 1829"/>
                <a:gd name="T97" fmla="*/ 318 h 551"/>
                <a:gd name="T98" fmla="*/ 1778 w 1829"/>
                <a:gd name="T99" fmla="*/ 327 h 551"/>
                <a:gd name="T100" fmla="*/ 1805 w 1829"/>
                <a:gd name="T101" fmla="*/ 345 h 551"/>
                <a:gd name="T102" fmla="*/ 1817 w 1829"/>
                <a:gd name="T103" fmla="*/ 354 h 551"/>
                <a:gd name="T104" fmla="*/ 0 w 1829"/>
                <a:gd name="T105" fmla="*/ 551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29" h="551">
                  <a:moveTo>
                    <a:pt x="0" y="0"/>
                  </a:moveTo>
                  <a:lnTo>
                    <a:pt x="0" y="0"/>
                  </a:lnTo>
                  <a:lnTo>
                    <a:pt x="35" y="0"/>
                  </a:lnTo>
                  <a:lnTo>
                    <a:pt x="35" y="0"/>
                  </a:lnTo>
                  <a:lnTo>
                    <a:pt x="35" y="0"/>
                  </a:lnTo>
                  <a:lnTo>
                    <a:pt x="68" y="0"/>
                  </a:lnTo>
                  <a:lnTo>
                    <a:pt x="68" y="0"/>
                  </a:lnTo>
                  <a:lnTo>
                    <a:pt x="68" y="0"/>
                  </a:lnTo>
                  <a:lnTo>
                    <a:pt x="103" y="0"/>
                  </a:lnTo>
                  <a:lnTo>
                    <a:pt x="103" y="0"/>
                  </a:lnTo>
                  <a:lnTo>
                    <a:pt x="103" y="0"/>
                  </a:lnTo>
                  <a:lnTo>
                    <a:pt x="136" y="1"/>
                  </a:lnTo>
                  <a:lnTo>
                    <a:pt x="136" y="1"/>
                  </a:lnTo>
                  <a:lnTo>
                    <a:pt x="136" y="1"/>
                  </a:lnTo>
                  <a:lnTo>
                    <a:pt x="170" y="2"/>
                  </a:lnTo>
                  <a:lnTo>
                    <a:pt x="170" y="2"/>
                  </a:lnTo>
                  <a:lnTo>
                    <a:pt x="170" y="2"/>
                  </a:lnTo>
                  <a:lnTo>
                    <a:pt x="204" y="2"/>
                  </a:lnTo>
                  <a:lnTo>
                    <a:pt x="204" y="2"/>
                  </a:lnTo>
                  <a:lnTo>
                    <a:pt x="204" y="2"/>
                  </a:lnTo>
                  <a:lnTo>
                    <a:pt x="238" y="3"/>
                  </a:lnTo>
                  <a:lnTo>
                    <a:pt x="238" y="3"/>
                  </a:lnTo>
                  <a:lnTo>
                    <a:pt x="238" y="3"/>
                  </a:lnTo>
                  <a:lnTo>
                    <a:pt x="272" y="5"/>
                  </a:lnTo>
                  <a:lnTo>
                    <a:pt x="272" y="5"/>
                  </a:lnTo>
                  <a:lnTo>
                    <a:pt x="272" y="5"/>
                  </a:lnTo>
                  <a:lnTo>
                    <a:pt x="305" y="6"/>
                  </a:lnTo>
                  <a:lnTo>
                    <a:pt x="305" y="6"/>
                  </a:lnTo>
                  <a:lnTo>
                    <a:pt x="305" y="6"/>
                  </a:lnTo>
                  <a:lnTo>
                    <a:pt x="338" y="8"/>
                  </a:lnTo>
                  <a:lnTo>
                    <a:pt x="338" y="8"/>
                  </a:lnTo>
                  <a:lnTo>
                    <a:pt x="338" y="8"/>
                  </a:lnTo>
                  <a:lnTo>
                    <a:pt x="372" y="10"/>
                  </a:lnTo>
                  <a:lnTo>
                    <a:pt x="372" y="10"/>
                  </a:lnTo>
                  <a:lnTo>
                    <a:pt x="372" y="10"/>
                  </a:lnTo>
                  <a:lnTo>
                    <a:pt x="405" y="12"/>
                  </a:lnTo>
                  <a:lnTo>
                    <a:pt x="405" y="12"/>
                  </a:lnTo>
                  <a:lnTo>
                    <a:pt x="405" y="12"/>
                  </a:lnTo>
                  <a:lnTo>
                    <a:pt x="439" y="14"/>
                  </a:lnTo>
                  <a:lnTo>
                    <a:pt x="439" y="14"/>
                  </a:lnTo>
                  <a:lnTo>
                    <a:pt x="439" y="14"/>
                  </a:lnTo>
                  <a:lnTo>
                    <a:pt x="471" y="16"/>
                  </a:lnTo>
                  <a:lnTo>
                    <a:pt x="471" y="16"/>
                  </a:lnTo>
                  <a:lnTo>
                    <a:pt x="471" y="16"/>
                  </a:lnTo>
                  <a:lnTo>
                    <a:pt x="504" y="19"/>
                  </a:lnTo>
                  <a:lnTo>
                    <a:pt x="504" y="19"/>
                  </a:lnTo>
                  <a:lnTo>
                    <a:pt x="504" y="19"/>
                  </a:lnTo>
                  <a:lnTo>
                    <a:pt x="537" y="21"/>
                  </a:lnTo>
                  <a:lnTo>
                    <a:pt x="537" y="21"/>
                  </a:lnTo>
                  <a:lnTo>
                    <a:pt x="537" y="21"/>
                  </a:lnTo>
                  <a:lnTo>
                    <a:pt x="569" y="23"/>
                  </a:lnTo>
                  <a:lnTo>
                    <a:pt x="569" y="23"/>
                  </a:lnTo>
                  <a:lnTo>
                    <a:pt x="569" y="23"/>
                  </a:lnTo>
                  <a:lnTo>
                    <a:pt x="601" y="26"/>
                  </a:lnTo>
                  <a:lnTo>
                    <a:pt x="601" y="26"/>
                  </a:lnTo>
                  <a:lnTo>
                    <a:pt x="601" y="26"/>
                  </a:lnTo>
                  <a:lnTo>
                    <a:pt x="634" y="30"/>
                  </a:lnTo>
                  <a:lnTo>
                    <a:pt x="634" y="30"/>
                  </a:lnTo>
                  <a:lnTo>
                    <a:pt x="634" y="30"/>
                  </a:lnTo>
                  <a:lnTo>
                    <a:pt x="666" y="33"/>
                  </a:lnTo>
                  <a:lnTo>
                    <a:pt x="666" y="33"/>
                  </a:lnTo>
                  <a:lnTo>
                    <a:pt x="666" y="33"/>
                  </a:lnTo>
                  <a:lnTo>
                    <a:pt x="698" y="36"/>
                  </a:lnTo>
                  <a:lnTo>
                    <a:pt x="698" y="36"/>
                  </a:lnTo>
                  <a:lnTo>
                    <a:pt x="698" y="36"/>
                  </a:lnTo>
                  <a:lnTo>
                    <a:pt x="729" y="40"/>
                  </a:lnTo>
                  <a:lnTo>
                    <a:pt x="729" y="40"/>
                  </a:lnTo>
                  <a:lnTo>
                    <a:pt x="729" y="40"/>
                  </a:lnTo>
                  <a:lnTo>
                    <a:pt x="760" y="43"/>
                  </a:lnTo>
                  <a:lnTo>
                    <a:pt x="760" y="43"/>
                  </a:lnTo>
                  <a:lnTo>
                    <a:pt x="760" y="43"/>
                  </a:lnTo>
                  <a:lnTo>
                    <a:pt x="792" y="48"/>
                  </a:lnTo>
                  <a:lnTo>
                    <a:pt x="792" y="48"/>
                  </a:lnTo>
                  <a:lnTo>
                    <a:pt x="792" y="48"/>
                  </a:lnTo>
                  <a:lnTo>
                    <a:pt x="823" y="51"/>
                  </a:lnTo>
                  <a:lnTo>
                    <a:pt x="823" y="51"/>
                  </a:lnTo>
                  <a:lnTo>
                    <a:pt x="823" y="51"/>
                  </a:lnTo>
                  <a:lnTo>
                    <a:pt x="853" y="55"/>
                  </a:lnTo>
                  <a:lnTo>
                    <a:pt x="853" y="55"/>
                  </a:lnTo>
                  <a:lnTo>
                    <a:pt x="853" y="55"/>
                  </a:lnTo>
                  <a:lnTo>
                    <a:pt x="884" y="60"/>
                  </a:lnTo>
                  <a:lnTo>
                    <a:pt x="884" y="60"/>
                  </a:lnTo>
                  <a:lnTo>
                    <a:pt x="884" y="60"/>
                  </a:lnTo>
                  <a:lnTo>
                    <a:pt x="914" y="64"/>
                  </a:lnTo>
                  <a:lnTo>
                    <a:pt x="914" y="64"/>
                  </a:lnTo>
                  <a:lnTo>
                    <a:pt x="914" y="64"/>
                  </a:lnTo>
                  <a:lnTo>
                    <a:pt x="943" y="69"/>
                  </a:lnTo>
                  <a:lnTo>
                    <a:pt x="943" y="69"/>
                  </a:lnTo>
                  <a:lnTo>
                    <a:pt x="943" y="69"/>
                  </a:lnTo>
                  <a:lnTo>
                    <a:pt x="974" y="73"/>
                  </a:lnTo>
                  <a:lnTo>
                    <a:pt x="974" y="73"/>
                  </a:lnTo>
                  <a:lnTo>
                    <a:pt x="974" y="73"/>
                  </a:lnTo>
                  <a:lnTo>
                    <a:pt x="1002" y="79"/>
                  </a:lnTo>
                  <a:lnTo>
                    <a:pt x="1002" y="79"/>
                  </a:lnTo>
                  <a:lnTo>
                    <a:pt x="1002" y="79"/>
                  </a:lnTo>
                  <a:lnTo>
                    <a:pt x="1032" y="83"/>
                  </a:lnTo>
                  <a:lnTo>
                    <a:pt x="1032" y="83"/>
                  </a:lnTo>
                  <a:lnTo>
                    <a:pt x="1032" y="83"/>
                  </a:lnTo>
                  <a:lnTo>
                    <a:pt x="1060" y="89"/>
                  </a:lnTo>
                  <a:lnTo>
                    <a:pt x="1060" y="89"/>
                  </a:lnTo>
                  <a:lnTo>
                    <a:pt x="1060" y="89"/>
                  </a:lnTo>
                  <a:lnTo>
                    <a:pt x="1088" y="94"/>
                  </a:lnTo>
                  <a:lnTo>
                    <a:pt x="1088" y="94"/>
                  </a:lnTo>
                  <a:lnTo>
                    <a:pt x="1088" y="94"/>
                  </a:lnTo>
                  <a:lnTo>
                    <a:pt x="1117" y="100"/>
                  </a:lnTo>
                  <a:lnTo>
                    <a:pt x="1117" y="100"/>
                  </a:lnTo>
                  <a:lnTo>
                    <a:pt x="1117" y="100"/>
                  </a:lnTo>
                  <a:lnTo>
                    <a:pt x="1144" y="105"/>
                  </a:lnTo>
                  <a:lnTo>
                    <a:pt x="1144" y="105"/>
                  </a:lnTo>
                  <a:lnTo>
                    <a:pt x="1144" y="105"/>
                  </a:lnTo>
                  <a:lnTo>
                    <a:pt x="1171" y="111"/>
                  </a:lnTo>
                  <a:lnTo>
                    <a:pt x="1171" y="111"/>
                  </a:lnTo>
                  <a:lnTo>
                    <a:pt x="1171" y="111"/>
                  </a:lnTo>
                  <a:lnTo>
                    <a:pt x="1199" y="116"/>
                  </a:lnTo>
                  <a:lnTo>
                    <a:pt x="1199" y="116"/>
                  </a:lnTo>
                  <a:lnTo>
                    <a:pt x="1199" y="116"/>
                  </a:lnTo>
                  <a:lnTo>
                    <a:pt x="1225" y="123"/>
                  </a:lnTo>
                  <a:lnTo>
                    <a:pt x="1225" y="123"/>
                  </a:lnTo>
                  <a:lnTo>
                    <a:pt x="1225" y="123"/>
                  </a:lnTo>
                  <a:lnTo>
                    <a:pt x="1251" y="129"/>
                  </a:lnTo>
                  <a:lnTo>
                    <a:pt x="1251" y="129"/>
                  </a:lnTo>
                  <a:lnTo>
                    <a:pt x="1251" y="129"/>
                  </a:lnTo>
                  <a:lnTo>
                    <a:pt x="1277" y="135"/>
                  </a:lnTo>
                  <a:lnTo>
                    <a:pt x="1277" y="135"/>
                  </a:lnTo>
                  <a:lnTo>
                    <a:pt x="1277" y="135"/>
                  </a:lnTo>
                  <a:lnTo>
                    <a:pt x="1303" y="142"/>
                  </a:lnTo>
                  <a:lnTo>
                    <a:pt x="1303" y="142"/>
                  </a:lnTo>
                  <a:lnTo>
                    <a:pt x="1303" y="142"/>
                  </a:lnTo>
                  <a:lnTo>
                    <a:pt x="1327" y="147"/>
                  </a:lnTo>
                  <a:lnTo>
                    <a:pt x="1327" y="147"/>
                  </a:lnTo>
                  <a:lnTo>
                    <a:pt x="1327" y="147"/>
                  </a:lnTo>
                  <a:lnTo>
                    <a:pt x="1352" y="154"/>
                  </a:lnTo>
                  <a:lnTo>
                    <a:pt x="1352" y="154"/>
                  </a:lnTo>
                  <a:lnTo>
                    <a:pt x="1352" y="154"/>
                  </a:lnTo>
                  <a:lnTo>
                    <a:pt x="1377" y="161"/>
                  </a:lnTo>
                  <a:lnTo>
                    <a:pt x="1377" y="161"/>
                  </a:lnTo>
                  <a:lnTo>
                    <a:pt x="1377" y="161"/>
                  </a:lnTo>
                  <a:lnTo>
                    <a:pt x="1400" y="169"/>
                  </a:lnTo>
                  <a:lnTo>
                    <a:pt x="1400" y="169"/>
                  </a:lnTo>
                  <a:lnTo>
                    <a:pt x="1400" y="169"/>
                  </a:lnTo>
                  <a:lnTo>
                    <a:pt x="1423" y="175"/>
                  </a:lnTo>
                  <a:lnTo>
                    <a:pt x="1423" y="175"/>
                  </a:lnTo>
                  <a:lnTo>
                    <a:pt x="1423" y="175"/>
                  </a:lnTo>
                  <a:lnTo>
                    <a:pt x="1446" y="182"/>
                  </a:lnTo>
                  <a:lnTo>
                    <a:pt x="1446" y="182"/>
                  </a:lnTo>
                  <a:lnTo>
                    <a:pt x="1446" y="182"/>
                  </a:lnTo>
                  <a:lnTo>
                    <a:pt x="1469" y="190"/>
                  </a:lnTo>
                  <a:lnTo>
                    <a:pt x="1469" y="190"/>
                  </a:lnTo>
                  <a:lnTo>
                    <a:pt x="1469" y="190"/>
                  </a:lnTo>
                  <a:lnTo>
                    <a:pt x="1491" y="196"/>
                  </a:lnTo>
                  <a:lnTo>
                    <a:pt x="1491" y="196"/>
                  </a:lnTo>
                  <a:lnTo>
                    <a:pt x="1491" y="196"/>
                  </a:lnTo>
                  <a:lnTo>
                    <a:pt x="1512" y="204"/>
                  </a:lnTo>
                  <a:lnTo>
                    <a:pt x="1512" y="204"/>
                  </a:lnTo>
                  <a:lnTo>
                    <a:pt x="1512" y="204"/>
                  </a:lnTo>
                  <a:lnTo>
                    <a:pt x="1533" y="212"/>
                  </a:lnTo>
                  <a:lnTo>
                    <a:pt x="1533" y="212"/>
                  </a:lnTo>
                  <a:lnTo>
                    <a:pt x="1533" y="212"/>
                  </a:lnTo>
                  <a:lnTo>
                    <a:pt x="1555" y="220"/>
                  </a:lnTo>
                  <a:lnTo>
                    <a:pt x="1555" y="220"/>
                  </a:lnTo>
                  <a:lnTo>
                    <a:pt x="1555" y="220"/>
                  </a:lnTo>
                  <a:lnTo>
                    <a:pt x="1575" y="227"/>
                  </a:lnTo>
                  <a:lnTo>
                    <a:pt x="1575" y="227"/>
                  </a:lnTo>
                  <a:lnTo>
                    <a:pt x="1575" y="227"/>
                  </a:lnTo>
                  <a:lnTo>
                    <a:pt x="1594" y="235"/>
                  </a:lnTo>
                  <a:lnTo>
                    <a:pt x="1594" y="235"/>
                  </a:lnTo>
                  <a:lnTo>
                    <a:pt x="1594" y="235"/>
                  </a:lnTo>
                  <a:lnTo>
                    <a:pt x="1613" y="243"/>
                  </a:lnTo>
                  <a:lnTo>
                    <a:pt x="1613" y="243"/>
                  </a:lnTo>
                  <a:lnTo>
                    <a:pt x="1613" y="243"/>
                  </a:lnTo>
                  <a:lnTo>
                    <a:pt x="1633" y="251"/>
                  </a:lnTo>
                  <a:lnTo>
                    <a:pt x="1633" y="251"/>
                  </a:lnTo>
                  <a:lnTo>
                    <a:pt x="1633" y="251"/>
                  </a:lnTo>
                  <a:lnTo>
                    <a:pt x="1651" y="260"/>
                  </a:lnTo>
                  <a:lnTo>
                    <a:pt x="1651" y="260"/>
                  </a:lnTo>
                  <a:lnTo>
                    <a:pt x="1651" y="260"/>
                  </a:lnTo>
                  <a:lnTo>
                    <a:pt x="1668" y="267"/>
                  </a:lnTo>
                  <a:lnTo>
                    <a:pt x="1668" y="267"/>
                  </a:lnTo>
                  <a:lnTo>
                    <a:pt x="1668" y="267"/>
                  </a:lnTo>
                  <a:lnTo>
                    <a:pt x="1685" y="275"/>
                  </a:lnTo>
                  <a:lnTo>
                    <a:pt x="1685" y="275"/>
                  </a:lnTo>
                  <a:lnTo>
                    <a:pt x="1685" y="275"/>
                  </a:lnTo>
                  <a:lnTo>
                    <a:pt x="1702" y="284"/>
                  </a:lnTo>
                  <a:lnTo>
                    <a:pt x="1702" y="284"/>
                  </a:lnTo>
                  <a:lnTo>
                    <a:pt x="1702" y="284"/>
                  </a:lnTo>
                  <a:lnTo>
                    <a:pt x="1719" y="293"/>
                  </a:lnTo>
                  <a:lnTo>
                    <a:pt x="1719" y="293"/>
                  </a:lnTo>
                  <a:lnTo>
                    <a:pt x="1719" y="293"/>
                  </a:lnTo>
                  <a:lnTo>
                    <a:pt x="1734" y="301"/>
                  </a:lnTo>
                  <a:lnTo>
                    <a:pt x="1734" y="301"/>
                  </a:lnTo>
                  <a:lnTo>
                    <a:pt x="1734" y="301"/>
                  </a:lnTo>
                  <a:lnTo>
                    <a:pt x="1749" y="309"/>
                  </a:lnTo>
                  <a:lnTo>
                    <a:pt x="1749" y="309"/>
                  </a:lnTo>
                  <a:lnTo>
                    <a:pt x="1749" y="309"/>
                  </a:lnTo>
                  <a:lnTo>
                    <a:pt x="1764" y="318"/>
                  </a:lnTo>
                  <a:lnTo>
                    <a:pt x="1764" y="318"/>
                  </a:lnTo>
                  <a:lnTo>
                    <a:pt x="1764" y="318"/>
                  </a:lnTo>
                  <a:lnTo>
                    <a:pt x="1778" y="327"/>
                  </a:lnTo>
                  <a:lnTo>
                    <a:pt x="1778" y="327"/>
                  </a:lnTo>
                  <a:lnTo>
                    <a:pt x="1778" y="327"/>
                  </a:lnTo>
                  <a:lnTo>
                    <a:pt x="1792" y="336"/>
                  </a:lnTo>
                  <a:lnTo>
                    <a:pt x="1792" y="336"/>
                  </a:lnTo>
                  <a:lnTo>
                    <a:pt x="1792" y="336"/>
                  </a:lnTo>
                  <a:lnTo>
                    <a:pt x="1805" y="345"/>
                  </a:lnTo>
                  <a:lnTo>
                    <a:pt x="1805" y="345"/>
                  </a:lnTo>
                  <a:lnTo>
                    <a:pt x="1805" y="345"/>
                  </a:lnTo>
                  <a:lnTo>
                    <a:pt x="1817" y="354"/>
                  </a:lnTo>
                  <a:lnTo>
                    <a:pt x="1817" y="354"/>
                  </a:lnTo>
                  <a:lnTo>
                    <a:pt x="1817" y="354"/>
                  </a:lnTo>
                  <a:lnTo>
                    <a:pt x="1829" y="363"/>
                  </a:lnTo>
                  <a:lnTo>
                    <a:pt x="1829" y="363"/>
                  </a:lnTo>
                  <a:lnTo>
                    <a:pt x="0" y="551"/>
                  </a:lnTo>
                  <a:lnTo>
                    <a:pt x="0" y="0"/>
                  </a:lnTo>
                  <a:close/>
                </a:path>
              </a:pathLst>
            </a:custGeom>
            <a:solidFill>
              <a:srgbClr val="66FF66"/>
            </a:solidFill>
            <a:ln w="12700">
              <a:solidFill>
                <a:srgbClr val="000000"/>
              </a:solidFill>
              <a:prstDash val="solid"/>
              <a:round/>
              <a:headEnd/>
              <a:tailEnd/>
            </a:ln>
          </p:spPr>
          <p:txBody>
            <a:bodyPr/>
            <a:lstStyle/>
            <a:p>
              <a:endParaRPr lang="en-US"/>
            </a:p>
          </p:txBody>
        </p:sp>
        <p:sp>
          <p:nvSpPr>
            <p:cNvPr id="2233353" name="Freeform 9"/>
            <p:cNvSpPr>
              <a:spLocks/>
            </p:cNvSpPr>
            <p:nvPr/>
          </p:nvSpPr>
          <p:spPr bwMode="auto">
            <a:xfrm>
              <a:off x="453" y="1843"/>
              <a:ext cx="197" cy="830"/>
            </a:xfrm>
            <a:custGeom>
              <a:avLst/>
              <a:gdLst>
                <a:gd name="T0" fmla="*/ 183 w 197"/>
                <a:gd name="T1" fmla="*/ 234 h 830"/>
                <a:gd name="T2" fmla="*/ 168 w 197"/>
                <a:gd name="T3" fmla="*/ 225 h 830"/>
                <a:gd name="T4" fmla="*/ 155 w 197"/>
                <a:gd name="T5" fmla="*/ 216 h 830"/>
                <a:gd name="T6" fmla="*/ 142 w 197"/>
                <a:gd name="T7" fmla="*/ 207 h 830"/>
                <a:gd name="T8" fmla="*/ 129 w 197"/>
                <a:gd name="T9" fmla="*/ 198 h 830"/>
                <a:gd name="T10" fmla="*/ 118 w 197"/>
                <a:gd name="T11" fmla="*/ 188 h 830"/>
                <a:gd name="T12" fmla="*/ 106 w 197"/>
                <a:gd name="T13" fmla="*/ 179 h 830"/>
                <a:gd name="T14" fmla="*/ 95 w 197"/>
                <a:gd name="T15" fmla="*/ 171 h 830"/>
                <a:gd name="T16" fmla="*/ 85 w 197"/>
                <a:gd name="T17" fmla="*/ 162 h 830"/>
                <a:gd name="T18" fmla="*/ 75 w 197"/>
                <a:gd name="T19" fmla="*/ 152 h 830"/>
                <a:gd name="T20" fmla="*/ 66 w 197"/>
                <a:gd name="T21" fmla="*/ 143 h 830"/>
                <a:gd name="T22" fmla="*/ 58 w 197"/>
                <a:gd name="T23" fmla="*/ 134 h 830"/>
                <a:gd name="T24" fmla="*/ 50 w 197"/>
                <a:gd name="T25" fmla="*/ 124 h 830"/>
                <a:gd name="T26" fmla="*/ 43 w 197"/>
                <a:gd name="T27" fmla="*/ 115 h 830"/>
                <a:gd name="T28" fmla="*/ 36 w 197"/>
                <a:gd name="T29" fmla="*/ 105 h 830"/>
                <a:gd name="T30" fmla="*/ 30 w 197"/>
                <a:gd name="T31" fmla="*/ 96 h 830"/>
                <a:gd name="T32" fmla="*/ 24 w 197"/>
                <a:gd name="T33" fmla="*/ 86 h 830"/>
                <a:gd name="T34" fmla="*/ 19 w 197"/>
                <a:gd name="T35" fmla="*/ 76 h 830"/>
                <a:gd name="T36" fmla="*/ 15 w 197"/>
                <a:gd name="T37" fmla="*/ 67 h 830"/>
                <a:gd name="T38" fmla="*/ 10 w 197"/>
                <a:gd name="T39" fmla="*/ 57 h 830"/>
                <a:gd name="T40" fmla="*/ 7 w 197"/>
                <a:gd name="T41" fmla="*/ 48 h 830"/>
                <a:gd name="T42" fmla="*/ 4 w 197"/>
                <a:gd name="T43" fmla="*/ 38 h 830"/>
                <a:gd name="T44" fmla="*/ 2 w 197"/>
                <a:gd name="T45" fmla="*/ 28 h 830"/>
                <a:gd name="T46" fmla="*/ 1 w 197"/>
                <a:gd name="T47" fmla="*/ 20 h 830"/>
                <a:gd name="T48" fmla="*/ 0 w 197"/>
                <a:gd name="T49" fmla="*/ 10 h 830"/>
                <a:gd name="T50" fmla="*/ 0 w 197"/>
                <a:gd name="T51" fmla="*/ 0 h 830"/>
                <a:gd name="T52" fmla="*/ 0 w 197"/>
                <a:gd name="T53" fmla="*/ 588 h 830"/>
                <a:gd name="T54" fmla="*/ 0 w 197"/>
                <a:gd name="T55" fmla="*/ 598 h 830"/>
                <a:gd name="T56" fmla="*/ 1 w 197"/>
                <a:gd name="T57" fmla="*/ 608 h 830"/>
                <a:gd name="T58" fmla="*/ 2 w 197"/>
                <a:gd name="T59" fmla="*/ 617 h 830"/>
                <a:gd name="T60" fmla="*/ 4 w 197"/>
                <a:gd name="T61" fmla="*/ 627 h 830"/>
                <a:gd name="T62" fmla="*/ 7 w 197"/>
                <a:gd name="T63" fmla="*/ 637 h 830"/>
                <a:gd name="T64" fmla="*/ 10 w 197"/>
                <a:gd name="T65" fmla="*/ 646 h 830"/>
                <a:gd name="T66" fmla="*/ 15 w 197"/>
                <a:gd name="T67" fmla="*/ 656 h 830"/>
                <a:gd name="T68" fmla="*/ 19 w 197"/>
                <a:gd name="T69" fmla="*/ 664 h 830"/>
                <a:gd name="T70" fmla="*/ 24 w 197"/>
                <a:gd name="T71" fmla="*/ 674 h 830"/>
                <a:gd name="T72" fmla="*/ 30 w 197"/>
                <a:gd name="T73" fmla="*/ 684 h 830"/>
                <a:gd name="T74" fmla="*/ 36 w 197"/>
                <a:gd name="T75" fmla="*/ 693 h 830"/>
                <a:gd name="T76" fmla="*/ 43 w 197"/>
                <a:gd name="T77" fmla="*/ 703 h 830"/>
                <a:gd name="T78" fmla="*/ 50 w 197"/>
                <a:gd name="T79" fmla="*/ 712 h 830"/>
                <a:gd name="T80" fmla="*/ 58 w 197"/>
                <a:gd name="T81" fmla="*/ 722 h 830"/>
                <a:gd name="T82" fmla="*/ 66 w 197"/>
                <a:gd name="T83" fmla="*/ 731 h 830"/>
                <a:gd name="T84" fmla="*/ 75 w 197"/>
                <a:gd name="T85" fmla="*/ 740 h 830"/>
                <a:gd name="T86" fmla="*/ 85 w 197"/>
                <a:gd name="T87" fmla="*/ 750 h 830"/>
                <a:gd name="T88" fmla="*/ 95 w 197"/>
                <a:gd name="T89" fmla="*/ 759 h 830"/>
                <a:gd name="T90" fmla="*/ 106 w 197"/>
                <a:gd name="T91" fmla="*/ 768 h 830"/>
                <a:gd name="T92" fmla="*/ 118 w 197"/>
                <a:gd name="T93" fmla="*/ 777 h 830"/>
                <a:gd name="T94" fmla="*/ 129 w 197"/>
                <a:gd name="T95" fmla="*/ 787 h 830"/>
                <a:gd name="T96" fmla="*/ 142 w 197"/>
                <a:gd name="T97" fmla="*/ 795 h 830"/>
                <a:gd name="T98" fmla="*/ 155 w 197"/>
                <a:gd name="T99" fmla="*/ 804 h 830"/>
                <a:gd name="T100" fmla="*/ 168 w 197"/>
                <a:gd name="T101" fmla="*/ 813 h 830"/>
                <a:gd name="T102" fmla="*/ 183 w 197"/>
                <a:gd name="T103" fmla="*/ 822 h 830"/>
                <a:gd name="T104" fmla="*/ 197 w 197"/>
                <a:gd name="T105" fmla="*/ 24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7" h="830">
                  <a:moveTo>
                    <a:pt x="197" y="242"/>
                  </a:moveTo>
                  <a:lnTo>
                    <a:pt x="197" y="242"/>
                  </a:lnTo>
                  <a:lnTo>
                    <a:pt x="183" y="234"/>
                  </a:lnTo>
                  <a:lnTo>
                    <a:pt x="183" y="234"/>
                  </a:lnTo>
                  <a:lnTo>
                    <a:pt x="183" y="234"/>
                  </a:lnTo>
                  <a:lnTo>
                    <a:pt x="168" y="225"/>
                  </a:lnTo>
                  <a:lnTo>
                    <a:pt x="168" y="225"/>
                  </a:lnTo>
                  <a:lnTo>
                    <a:pt x="168" y="225"/>
                  </a:lnTo>
                  <a:lnTo>
                    <a:pt x="155" y="216"/>
                  </a:lnTo>
                  <a:lnTo>
                    <a:pt x="155" y="216"/>
                  </a:lnTo>
                  <a:lnTo>
                    <a:pt x="155" y="216"/>
                  </a:lnTo>
                  <a:lnTo>
                    <a:pt x="142" y="207"/>
                  </a:lnTo>
                  <a:lnTo>
                    <a:pt x="142" y="207"/>
                  </a:lnTo>
                  <a:lnTo>
                    <a:pt x="142" y="207"/>
                  </a:lnTo>
                  <a:lnTo>
                    <a:pt x="129" y="198"/>
                  </a:lnTo>
                  <a:lnTo>
                    <a:pt x="129" y="198"/>
                  </a:lnTo>
                  <a:lnTo>
                    <a:pt x="129" y="198"/>
                  </a:lnTo>
                  <a:lnTo>
                    <a:pt x="118" y="188"/>
                  </a:lnTo>
                  <a:lnTo>
                    <a:pt x="118" y="188"/>
                  </a:lnTo>
                  <a:lnTo>
                    <a:pt x="118" y="188"/>
                  </a:lnTo>
                  <a:lnTo>
                    <a:pt x="106" y="179"/>
                  </a:lnTo>
                  <a:lnTo>
                    <a:pt x="106" y="179"/>
                  </a:lnTo>
                  <a:lnTo>
                    <a:pt x="106" y="179"/>
                  </a:lnTo>
                  <a:lnTo>
                    <a:pt x="95" y="171"/>
                  </a:lnTo>
                  <a:lnTo>
                    <a:pt x="95" y="171"/>
                  </a:lnTo>
                  <a:lnTo>
                    <a:pt x="95" y="171"/>
                  </a:lnTo>
                  <a:lnTo>
                    <a:pt x="85" y="162"/>
                  </a:lnTo>
                  <a:lnTo>
                    <a:pt x="85" y="162"/>
                  </a:lnTo>
                  <a:lnTo>
                    <a:pt x="85" y="162"/>
                  </a:lnTo>
                  <a:lnTo>
                    <a:pt x="75" y="152"/>
                  </a:lnTo>
                  <a:lnTo>
                    <a:pt x="75" y="152"/>
                  </a:lnTo>
                  <a:lnTo>
                    <a:pt x="75" y="152"/>
                  </a:lnTo>
                  <a:lnTo>
                    <a:pt x="66" y="143"/>
                  </a:lnTo>
                  <a:lnTo>
                    <a:pt x="66" y="143"/>
                  </a:lnTo>
                  <a:lnTo>
                    <a:pt x="66" y="143"/>
                  </a:lnTo>
                  <a:lnTo>
                    <a:pt x="58" y="134"/>
                  </a:lnTo>
                  <a:lnTo>
                    <a:pt x="58" y="134"/>
                  </a:lnTo>
                  <a:lnTo>
                    <a:pt x="58" y="134"/>
                  </a:lnTo>
                  <a:lnTo>
                    <a:pt x="50" y="124"/>
                  </a:lnTo>
                  <a:lnTo>
                    <a:pt x="50" y="124"/>
                  </a:lnTo>
                  <a:lnTo>
                    <a:pt x="50" y="124"/>
                  </a:lnTo>
                  <a:lnTo>
                    <a:pt x="43" y="115"/>
                  </a:lnTo>
                  <a:lnTo>
                    <a:pt x="43" y="115"/>
                  </a:lnTo>
                  <a:lnTo>
                    <a:pt x="43" y="115"/>
                  </a:lnTo>
                  <a:lnTo>
                    <a:pt x="36" y="105"/>
                  </a:lnTo>
                  <a:lnTo>
                    <a:pt x="36" y="105"/>
                  </a:lnTo>
                  <a:lnTo>
                    <a:pt x="36" y="105"/>
                  </a:lnTo>
                  <a:lnTo>
                    <a:pt x="30" y="96"/>
                  </a:lnTo>
                  <a:lnTo>
                    <a:pt x="30" y="96"/>
                  </a:lnTo>
                  <a:lnTo>
                    <a:pt x="30" y="96"/>
                  </a:lnTo>
                  <a:lnTo>
                    <a:pt x="24" y="86"/>
                  </a:lnTo>
                  <a:lnTo>
                    <a:pt x="24" y="86"/>
                  </a:lnTo>
                  <a:lnTo>
                    <a:pt x="24" y="86"/>
                  </a:lnTo>
                  <a:lnTo>
                    <a:pt x="19" y="76"/>
                  </a:lnTo>
                  <a:lnTo>
                    <a:pt x="19" y="76"/>
                  </a:lnTo>
                  <a:lnTo>
                    <a:pt x="19" y="76"/>
                  </a:lnTo>
                  <a:lnTo>
                    <a:pt x="15" y="67"/>
                  </a:lnTo>
                  <a:lnTo>
                    <a:pt x="15" y="67"/>
                  </a:lnTo>
                  <a:lnTo>
                    <a:pt x="15" y="67"/>
                  </a:lnTo>
                  <a:lnTo>
                    <a:pt x="10" y="57"/>
                  </a:lnTo>
                  <a:lnTo>
                    <a:pt x="10" y="57"/>
                  </a:lnTo>
                  <a:lnTo>
                    <a:pt x="10" y="57"/>
                  </a:lnTo>
                  <a:lnTo>
                    <a:pt x="7" y="48"/>
                  </a:lnTo>
                  <a:lnTo>
                    <a:pt x="7" y="48"/>
                  </a:lnTo>
                  <a:lnTo>
                    <a:pt x="7" y="48"/>
                  </a:lnTo>
                  <a:lnTo>
                    <a:pt x="4" y="38"/>
                  </a:lnTo>
                  <a:lnTo>
                    <a:pt x="4" y="38"/>
                  </a:lnTo>
                  <a:lnTo>
                    <a:pt x="4" y="38"/>
                  </a:lnTo>
                  <a:lnTo>
                    <a:pt x="2" y="28"/>
                  </a:lnTo>
                  <a:lnTo>
                    <a:pt x="2" y="28"/>
                  </a:lnTo>
                  <a:lnTo>
                    <a:pt x="2" y="28"/>
                  </a:lnTo>
                  <a:lnTo>
                    <a:pt x="1" y="20"/>
                  </a:lnTo>
                  <a:lnTo>
                    <a:pt x="1" y="20"/>
                  </a:lnTo>
                  <a:lnTo>
                    <a:pt x="1" y="20"/>
                  </a:lnTo>
                  <a:lnTo>
                    <a:pt x="0" y="10"/>
                  </a:lnTo>
                  <a:lnTo>
                    <a:pt x="0" y="10"/>
                  </a:lnTo>
                  <a:lnTo>
                    <a:pt x="0" y="10"/>
                  </a:lnTo>
                  <a:lnTo>
                    <a:pt x="0" y="0"/>
                  </a:lnTo>
                  <a:lnTo>
                    <a:pt x="0" y="0"/>
                  </a:lnTo>
                  <a:lnTo>
                    <a:pt x="0" y="588"/>
                  </a:lnTo>
                  <a:lnTo>
                    <a:pt x="0" y="588"/>
                  </a:lnTo>
                  <a:lnTo>
                    <a:pt x="0" y="598"/>
                  </a:lnTo>
                  <a:lnTo>
                    <a:pt x="0" y="598"/>
                  </a:lnTo>
                  <a:lnTo>
                    <a:pt x="0" y="598"/>
                  </a:lnTo>
                  <a:lnTo>
                    <a:pt x="1" y="608"/>
                  </a:lnTo>
                  <a:lnTo>
                    <a:pt x="1" y="608"/>
                  </a:lnTo>
                  <a:lnTo>
                    <a:pt x="1" y="608"/>
                  </a:lnTo>
                  <a:lnTo>
                    <a:pt x="2" y="617"/>
                  </a:lnTo>
                  <a:lnTo>
                    <a:pt x="2" y="617"/>
                  </a:lnTo>
                  <a:lnTo>
                    <a:pt x="2" y="617"/>
                  </a:lnTo>
                  <a:lnTo>
                    <a:pt x="4" y="627"/>
                  </a:lnTo>
                  <a:lnTo>
                    <a:pt x="4" y="627"/>
                  </a:lnTo>
                  <a:lnTo>
                    <a:pt x="4" y="627"/>
                  </a:lnTo>
                  <a:lnTo>
                    <a:pt x="7" y="637"/>
                  </a:lnTo>
                  <a:lnTo>
                    <a:pt x="7" y="637"/>
                  </a:lnTo>
                  <a:lnTo>
                    <a:pt x="7" y="637"/>
                  </a:lnTo>
                  <a:lnTo>
                    <a:pt x="10" y="646"/>
                  </a:lnTo>
                  <a:lnTo>
                    <a:pt x="10" y="646"/>
                  </a:lnTo>
                  <a:lnTo>
                    <a:pt x="10" y="646"/>
                  </a:lnTo>
                  <a:lnTo>
                    <a:pt x="15" y="656"/>
                  </a:lnTo>
                  <a:lnTo>
                    <a:pt x="15" y="656"/>
                  </a:lnTo>
                  <a:lnTo>
                    <a:pt x="15" y="656"/>
                  </a:lnTo>
                  <a:lnTo>
                    <a:pt x="19" y="664"/>
                  </a:lnTo>
                  <a:lnTo>
                    <a:pt x="19" y="664"/>
                  </a:lnTo>
                  <a:lnTo>
                    <a:pt x="19" y="664"/>
                  </a:lnTo>
                  <a:lnTo>
                    <a:pt x="24" y="674"/>
                  </a:lnTo>
                  <a:lnTo>
                    <a:pt x="24" y="674"/>
                  </a:lnTo>
                  <a:lnTo>
                    <a:pt x="24" y="674"/>
                  </a:lnTo>
                  <a:lnTo>
                    <a:pt x="30" y="684"/>
                  </a:lnTo>
                  <a:lnTo>
                    <a:pt x="30" y="684"/>
                  </a:lnTo>
                  <a:lnTo>
                    <a:pt x="30" y="684"/>
                  </a:lnTo>
                  <a:lnTo>
                    <a:pt x="36" y="693"/>
                  </a:lnTo>
                  <a:lnTo>
                    <a:pt x="36" y="693"/>
                  </a:lnTo>
                  <a:lnTo>
                    <a:pt x="36" y="693"/>
                  </a:lnTo>
                  <a:lnTo>
                    <a:pt x="43" y="703"/>
                  </a:lnTo>
                  <a:lnTo>
                    <a:pt x="43" y="703"/>
                  </a:lnTo>
                  <a:lnTo>
                    <a:pt x="43" y="703"/>
                  </a:lnTo>
                  <a:lnTo>
                    <a:pt x="50" y="712"/>
                  </a:lnTo>
                  <a:lnTo>
                    <a:pt x="50" y="712"/>
                  </a:lnTo>
                  <a:lnTo>
                    <a:pt x="50" y="712"/>
                  </a:lnTo>
                  <a:lnTo>
                    <a:pt x="58" y="722"/>
                  </a:lnTo>
                  <a:lnTo>
                    <a:pt x="58" y="722"/>
                  </a:lnTo>
                  <a:lnTo>
                    <a:pt x="58" y="722"/>
                  </a:lnTo>
                  <a:lnTo>
                    <a:pt x="66" y="731"/>
                  </a:lnTo>
                  <a:lnTo>
                    <a:pt x="66" y="731"/>
                  </a:lnTo>
                  <a:lnTo>
                    <a:pt x="66" y="731"/>
                  </a:lnTo>
                  <a:lnTo>
                    <a:pt x="75" y="740"/>
                  </a:lnTo>
                  <a:lnTo>
                    <a:pt x="75" y="740"/>
                  </a:lnTo>
                  <a:lnTo>
                    <a:pt x="75" y="740"/>
                  </a:lnTo>
                  <a:lnTo>
                    <a:pt x="85" y="750"/>
                  </a:lnTo>
                  <a:lnTo>
                    <a:pt x="85" y="750"/>
                  </a:lnTo>
                  <a:lnTo>
                    <a:pt x="85" y="750"/>
                  </a:lnTo>
                  <a:lnTo>
                    <a:pt x="95" y="759"/>
                  </a:lnTo>
                  <a:lnTo>
                    <a:pt x="95" y="759"/>
                  </a:lnTo>
                  <a:lnTo>
                    <a:pt x="95" y="759"/>
                  </a:lnTo>
                  <a:lnTo>
                    <a:pt x="106" y="768"/>
                  </a:lnTo>
                  <a:lnTo>
                    <a:pt x="106" y="768"/>
                  </a:lnTo>
                  <a:lnTo>
                    <a:pt x="106" y="768"/>
                  </a:lnTo>
                  <a:lnTo>
                    <a:pt x="118" y="777"/>
                  </a:lnTo>
                  <a:lnTo>
                    <a:pt x="118" y="777"/>
                  </a:lnTo>
                  <a:lnTo>
                    <a:pt x="118" y="777"/>
                  </a:lnTo>
                  <a:lnTo>
                    <a:pt x="129" y="787"/>
                  </a:lnTo>
                  <a:lnTo>
                    <a:pt x="129" y="787"/>
                  </a:lnTo>
                  <a:lnTo>
                    <a:pt x="129" y="787"/>
                  </a:lnTo>
                  <a:lnTo>
                    <a:pt x="142" y="795"/>
                  </a:lnTo>
                  <a:lnTo>
                    <a:pt x="142" y="795"/>
                  </a:lnTo>
                  <a:lnTo>
                    <a:pt x="142" y="795"/>
                  </a:lnTo>
                  <a:lnTo>
                    <a:pt x="155" y="804"/>
                  </a:lnTo>
                  <a:lnTo>
                    <a:pt x="155" y="804"/>
                  </a:lnTo>
                  <a:lnTo>
                    <a:pt x="155" y="804"/>
                  </a:lnTo>
                  <a:lnTo>
                    <a:pt x="168" y="813"/>
                  </a:lnTo>
                  <a:lnTo>
                    <a:pt x="168" y="813"/>
                  </a:lnTo>
                  <a:lnTo>
                    <a:pt x="168" y="813"/>
                  </a:lnTo>
                  <a:lnTo>
                    <a:pt x="183" y="822"/>
                  </a:lnTo>
                  <a:lnTo>
                    <a:pt x="183" y="822"/>
                  </a:lnTo>
                  <a:lnTo>
                    <a:pt x="183" y="822"/>
                  </a:lnTo>
                  <a:lnTo>
                    <a:pt x="197" y="830"/>
                  </a:lnTo>
                  <a:lnTo>
                    <a:pt x="197" y="830"/>
                  </a:lnTo>
                  <a:lnTo>
                    <a:pt x="197" y="242"/>
                  </a:lnTo>
                  <a:close/>
                </a:path>
              </a:pathLst>
            </a:custGeom>
            <a:solidFill>
              <a:srgbClr val="FF9933"/>
            </a:solidFill>
            <a:ln w="12700">
              <a:solidFill>
                <a:srgbClr val="000000"/>
              </a:solidFill>
              <a:prstDash val="solid"/>
              <a:round/>
              <a:headEnd/>
              <a:tailEnd/>
            </a:ln>
          </p:spPr>
          <p:txBody>
            <a:bodyPr/>
            <a:lstStyle/>
            <a:p>
              <a:endParaRPr lang="en-US"/>
            </a:p>
          </p:txBody>
        </p:sp>
        <p:sp>
          <p:nvSpPr>
            <p:cNvPr id="2233354" name="Freeform 10"/>
            <p:cNvSpPr>
              <a:spLocks/>
            </p:cNvSpPr>
            <p:nvPr/>
          </p:nvSpPr>
          <p:spPr bwMode="auto">
            <a:xfrm>
              <a:off x="650" y="1843"/>
              <a:ext cx="1748" cy="830"/>
            </a:xfrm>
            <a:custGeom>
              <a:avLst/>
              <a:gdLst>
                <a:gd name="T0" fmla="*/ 1748 w 1748"/>
                <a:gd name="T1" fmla="*/ 0 h 830"/>
                <a:gd name="T2" fmla="*/ 0 w 1748"/>
                <a:gd name="T3" fmla="*/ 242 h 830"/>
                <a:gd name="T4" fmla="*/ 0 w 1748"/>
                <a:gd name="T5" fmla="*/ 830 h 830"/>
                <a:gd name="T6" fmla="*/ 1748 w 1748"/>
                <a:gd name="T7" fmla="*/ 588 h 830"/>
                <a:gd name="T8" fmla="*/ 1748 w 1748"/>
                <a:gd name="T9" fmla="*/ 0 h 830"/>
              </a:gdLst>
              <a:ahLst/>
              <a:cxnLst>
                <a:cxn ang="0">
                  <a:pos x="T0" y="T1"/>
                </a:cxn>
                <a:cxn ang="0">
                  <a:pos x="T2" y="T3"/>
                </a:cxn>
                <a:cxn ang="0">
                  <a:pos x="T4" y="T5"/>
                </a:cxn>
                <a:cxn ang="0">
                  <a:pos x="T6" y="T7"/>
                </a:cxn>
                <a:cxn ang="0">
                  <a:pos x="T8" y="T9"/>
                </a:cxn>
              </a:cxnLst>
              <a:rect l="0" t="0" r="r" b="b"/>
              <a:pathLst>
                <a:path w="1748" h="830">
                  <a:moveTo>
                    <a:pt x="1748" y="0"/>
                  </a:moveTo>
                  <a:lnTo>
                    <a:pt x="0" y="242"/>
                  </a:lnTo>
                  <a:lnTo>
                    <a:pt x="0" y="830"/>
                  </a:lnTo>
                  <a:lnTo>
                    <a:pt x="1748" y="588"/>
                  </a:lnTo>
                  <a:lnTo>
                    <a:pt x="1748" y="0"/>
                  </a:lnTo>
                  <a:close/>
                </a:path>
              </a:pathLst>
            </a:custGeom>
            <a:solidFill>
              <a:srgbClr val="FF9933"/>
            </a:solidFill>
            <a:ln w="12700">
              <a:solidFill>
                <a:srgbClr val="000000"/>
              </a:solidFill>
              <a:prstDash val="solid"/>
              <a:round/>
              <a:headEnd/>
              <a:tailEnd/>
            </a:ln>
          </p:spPr>
          <p:txBody>
            <a:bodyPr/>
            <a:lstStyle/>
            <a:p>
              <a:endParaRPr lang="en-US"/>
            </a:p>
          </p:txBody>
        </p:sp>
        <p:sp>
          <p:nvSpPr>
            <p:cNvPr id="2233355" name="Freeform 11"/>
            <p:cNvSpPr>
              <a:spLocks/>
            </p:cNvSpPr>
            <p:nvPr/>
          </p:nvSpPr>
          <p:spPr bwMode="auto">
            <a:xfrm>
              <a:off x="453" y="1460"/>
              <a:ext cx="1945" cy="625"/>
            </a:xfrm>
            <a:custGeom>
              <a:avLst/>
              <a:gdLst>
                <a:gd name="T0" fmla="*/ 183 w 1945"/>
                <a:gd name="T1" fmla="*/ 617 h 625"/>
                <a:gd name="T2" fmla="*/ 168 w 1945"/>
                <a:gd name="T3" fmla="*/ 608 h 625"/>
                <a:gd name="T4" fmla="*/ 142 w 1945"/>
                <a:gd name="T5" fmla="*/ 590 h 625"/>
                <a:gd name="T6" fmla="*/ 129 w 1945"/>
                <a:gd name="T7" fmla="*/ 581 h 625"/>
                <a:gd name="T8" fmla="*/ 118 w 1945"/>
                <a:gd name="T9" fmla="*/ 571 h 625"/>
                <a:gd name="T10" fmla="*/ 95 w 1945"/>
                <a:gd name="T11" fmla="*/ 554 h 625"/>
                <a:gd name="T12" fmla="*/ 85 w 1945"/>
                <a:gd name="T13" fmla="*/ 545 h 625"/>
                <a:gd name="T14" fmla="*/ 75 w 1945"/>
                <a:gd name="T15" fmla="*/ 535 h 625"/>
                <a:gd name="T16" fmla="*/ 58 w 1945"/>
                <a:gd name="T17" fmla="*/ 517 h 625"/>
                <a:gd name="T18" fmla="*/ 50 w 1945"/>
                <a:gd name="T19" fmla="*/ 507 h 625"/>
                <a:gd name="T20" fmla="*/ 43 w 1945"/>
                <a:gd name="T21" fmla="*/ 498 h 625"/>
                <a:gd name="T22" fmla="*/ 30 w 1945"/>
                <a:gd name="T23" fmla="*/ 479 h 625"/>
                <a:gd name="T24" fmla="*/ 24 w 1945"/>
                <a:gd name="T25" fmla="*/ 469 h 625"/>
                <a:gd name="T26" fmla="*/ 19 w 1945"/>
                <a:gd name="T27" fmla="*/ 459 h 625"/>
                <a:gd name="T28" fmla="*/ 10 w 1945"/>
                <a:gd name="T29" fmla="*/ 440 h 625"/>
                <a:gd name="T30" fmla="*/ 7 w 1945"/>
                <a:gd name="T31" fmla="*/ 431 h 625"/>
                <a:gd name="T32" fmla="*/ 4 w 1945"/>
                <a:gd name="T33" fmla="*/ 421 h 625"/>
                <a:gd name="T34" fmla="*/ 1 w 1945"/>
                <a:gd name="T35" fmla="*/ 403 h 625"/>
                <a:gd name="T36" fmla="*/ 0 w 1945"/>
                <a:gd name="T37" fmla="*/ 393 h 625"/>
                <a:gd name="T38" fmla="*/ 0 w 1945"/>
                <a:gd name="T39" fmla="*/ 383 h 625"/>
                <a:gd name="T40" fmla="*/ 1 w 1945"/>
                <a:gd name="T41" fmla="*/ 364 h 625"/>
                <a:gd name="T42" fmla="*/ 2 w 1945"/>
                <a:gd name="T43" fmla="*/ 354 h 625"/>
                <a:gd name="T44" fmla="*/ 4 w 1945"/>
                <a:gd name="T45" fmla="*/ 345 h 625"/>
                <a:gd name="T46" fmla="*/ 10 w 1945"/>
                <a:gd name="T47" fmla="*/ 325 h 625"/>
                <a:gd name="T48" fmla="*/ 15 w 1945"/>
                <a:gd name="T49" fmla="*/ 316 h 625"/>
                <a:gd name="T50" fmla="*/ 19 w 1945"/>
                <a:gd name="T51" fmla="*/ 306 h 625"/>
                <a:gd name="T52" fmla="*/ 30 w 1945"/>
                <a:gd name="T53" fmla="*/ 287 h 625"/>
                <a:gd name="T54" fmla="*/ 36 w 1945"/>
                <a:gd name="T55" fmla="*/ 277 h 625"/>
                <a:gd name="T56" fmla="*/ 43 w 1945"/>
                <a:gd name="T57" fmla="*/ 268 h 625"/>
                <a:gd name="T58" fmla="*/ 58 w 1945"/>
                <a:gd name="T59" fmla="*/ 249 h 625"/>
                <a:gd name="T60" fmla="*/ 66 w 1945"/>
                <a:gd name="T61" fmla="*/ 239 h 625"/>
                <a:gd name="T62" fmla="*/ 75 w 1945"/>
                <a:gd name="T63" fmla="*/ 231 h 625"/>
                <a:gd name="T64" fmla="*/ 95 w 1945"/>
                <a:gd name="T65" fmla="*/ 213 h 625"/>
                <a:gd name="T66" fmla="*/ 106 w 1945"/>
                <a:gd name="T67" fmla="*/ 203 h 625"/>
                <a:gd name="T68" fmla="*/ 118 w 1945"/>
                <a:gd name="T69" fmla="*/ 194 h 625"/>
                <a:gd name="T70" fmla="*/ 142 w 1945"/>
                <a:gd name="T71" fmla="*/ 176 h 625"/>
                <a:gd name="T72" fmla="*/ 155 w 1945"/>
                <a:gd name="T73" fmla="*/ 167 h 625"/>
                <a:gd name="T74" fmla="*/ 168 w 1945"/>
                <a:gd name="T75" fmla="*/ 158 h 625"/>
                <a:gd name="T76" fmla="*/ 197 w 1945"/>
                <a:gd name="T77" fmla="*/ 141 h 625"/>
                <a:gd name="T78" fmla="*/ 212 w 1945"/>
                <a:gd name="T79" fmla="*/ 132 h 625"/>
                <a:gd name="T80" fmla="*/ 228 w 1945"/>
                <a:gd name="T81" fmla="*/ 124 h 625"/>
                <a:gd name="T82" fmla="*/ 260 w 1945"/>
                <a:gd name="T83" fmla="*/ 106 h 625"/>
                <a:gd name="T84" fmla="*/ 278 w 1945"/>
                <a:gd name="T85" fmla="*/ 98 h 625"/>
                <a:gd name="T86" fmla="*/ 296 w 1945"/>
                <a:gd name="T87" fmla="*/ 91 h 625"/>
                <a:gd name="T88" fmla="*/ 332 w 1945"/>
                <a:gd name="T89" fmla="*/ 74 h 625"/>
                <a:gd name="T90" fmla="*/ 352 w 1945"/>
                <a:gd name="T91" fmla="*/ 66 h 625"/>
                <a:gd name="T92" fmla="*/ 372 w 1945"/>
                <a:gd name="T93" fmla="*/ 58 h 625"/>
                <a:gd name="T94" fmla="*/ 412 w 1945"/>
                <a:gd name="T95" fmla="*/ 43 h 625"/>
                <a:gd name="T96" fmla="*/ 433 w 1945"/>
                <a:gd name="T97" fmla="*/ 35 h 625"/>
                <a:gd name="T98" fmla="*/ 456 w 1945"/>
                <a:gd name="T99" fmla="*/ 27 h 625"/>
                <a:gd name="T100" fmla="*/ 500 w 1945"/>
                <a:gd name="T101" fmla="*/ 13 h 625"/>
                <a:gd name="T102" fmla="*/ 523 w 1945"/>
                <a:gd name="T103" fmla="*/ 6 h 625"/>
                <a:gd name="T104" fmla="*/ 1945 w 1945"/>
                <a:gd name="T105" fmla="*/ 38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45" h="625">
                  <a:moveTo>
                    <a:pt x="197" y="625"/>
                  </a:moveTo>
                  <a:lnTo>
                    <a:pt x="197" y="625"/>
                  </a:lnTo>
                  <a:lnTo>
                    <a:pt x="183" y="617"/>
                  </a:lnTo>
                  <a:lnTo>
                    <a:pt x="183" y="617"/>
                  </a:lnTo>
                  <a:lnTo>
                    <a:pt x="183" y="617"/>
                  </a:lnTo>
                  <a:lnTo>
                    <a:pt x="168" y="608"/>
                  </a:lnTo>
                  <a:lnTo>
                    <a:pt x="168" y="608"/>
                  </a:lnTo>
                  <a:lnTo>
                    <a:pt x="168" y="608"/>
                  </a:lnTo>
                  <a:lnTo>
                    <a:pt x="155" y="599"/>
                  </a:lnTo>
                  <a:lnTo>
                    <a:pt x="155" y="599"/>
                  </a:lnTo>
                  <a:lnTo>
                    <a:pt x="155" y="599"/>
                  </a:lnTo>
                  <a:lnTo>
                    <a:pt x="142" y="590"/>
                  </a:lnTo>
                  <a:lnTo>
                    <a:pt x="142" y="590"/>
                  </a:lnTo>
                  <a:lnTo>
                    <a:pt x="142" y="590"/>
                  </a:lnTo>
                  <a:lnTo>
                    <a:pt x="129" y="581"/>
                  </a:lnTo>
                  <a:lnTo>
                    <a:pt x="129" y="581"/>
                  </a:lnTo>
                  <a:lnTo>
                    <a:pt x="129" y="581"/>
                  </a:lnTo>
                  <a:lnTo>
                    <a:pt x="118" y="571"/>
                  </a:lnTo>
                  <a:lnTo>
                    <a:pt x="118" y="571"/>
                  </a:lnTo>
                  <a:lnTo>
                    <a:pt x="118" y="571"/>
                  </a:lnTo>
                  <a:lnTo>
                    <a:pt x="106" y="562"/>
                  </a:lnTo>
                  <a:lnTo>
                    <a:pt x="106" y="562"/>
                  </a:lnTo>
                  <a:lnTo>
                    <a:pt x="106" y="562"/>
                  </a:lnTo>
                  <a:lnTo>
                    <a:pt x="95" y="554"/>
                  </a:lnTo>
                  <a:lnTo>
                    <a:pt x="95" y="554"/>
                  </a:lnTo>
                  <a:lnTo>
                    <a:pt x="95" y="554"/>
                  </a:lnTo>
                  <a:lnTo>
                    <a:pt x="85" y="545"/>
                  </a:lnTo>
                  <a:lnTo>
                    <a:pt x="85" y="545"/>
                  </a:lnTo>
                  <a:lnTo>
                    <a:pt x="85" y="545"/>
                  </a:lnTo>
                  <a:lnTo>
                    <a:pt x="75" y="535"/>
                  </a:lnTo>
                  <a:lnTo>
                    <a:pt x="75" y="535"/>
                  </a:lnTo>
                  <a:lnTo>
                    <a:pt x="75" y="535"/>
                  </a:lnTo>
                  <a:lnTo>
                    <a:pt x="66" y="526"/>
                  </a:lnTo>
                  <a:lnTo>
                    <a:pt x="66" y="526"/>
                  </a:lnTo>
                  <a:lnTo>
                    <a:pt x="66" y="526"/>
                  </a:lnTo>
                  <a:lnTo>
                    <a:pt x="58" y="517"/>
                  </a:lnTo>
                  <a:lnTo>
                    <a:pt x="58" y="517"/>
                  </a:lnTo>
                  <a:lnTo>
                    <a:pt x="58" y="517"/>
                  </a:lnTo>
                  <a:lnTo>
                    <a:pt x="50" y="507"/>
                  </a:lnTo>
                  <a:lnTo>
                    <a:pt x="50" y="507"/>
                  </a:lnTo>
                  <a:lnTo>
                    <a:pt x="50" y="507"/>
                  </a:lnTo>
                  <a:lnTo>
                    <a:pt x="43" y="498"/>
                  </a:lnTo>
                  <a:lnTo>
                    <a:pt x="43" y="498"/>
                  </a:lnTo>
                  <a:lnTo>
                    <a:pt x="43" y="498"/>
                  </a:lnTo>
                  <a:lnTo>
                    <a:pt x="36" y="488"/>
                  </a:lnTo>
                  <a:lnTo>
                    <a:pt x="36" y="488"/>
                  </a:lnTo>
                  <a:lnTo>
                    <a:pt x="36" y="488"/>
                  </a:lnTo>
                  <a:lnTo>
                    <a:pt x="30" y="479"/>
                  </a:lnTo>
                  <a:lnTo>
                    <a:pt x="30" y="479"/>
                  </a:lnTo>
                  <a:lnTo>
                    <a:pt x="30" y="479"/>
                  </a:lnTo>
                  <a:lnTo>
                    <a:pt x="24" y="469"/>
                  </a:lnTo>
                  <a:lnTo>
                    <a:pt x="24" y="469"/>
                  </a:lnTo>
                  <a:lnTo>
                    <a:pt x="24" y="469"/>
                  </a:lnTo>
                  <a:lnTo>
                    <a:pt x="19" y="459"/>
                  </a:lnTo>
                  <a:lnTo>
                    <a:pt x="19" y="459"/>
                  </a:lnTo>
                  <a:lnTo>
                    <a:pt x="19" y="459"/>
                  </a:lnTo>
                  <a:lnTo>
                    <a:pt x="15" y="450"/>
                  </a:lnTo>
                  <a:lnTo>
                    <a:pt x="15" y="450"/>
                  </a:lnTo>
                  <a:lnTo>
                    <a:pt x="15" y="450"/>
                  </a:lnTo>
                  <a:lnTo>
                    <a:pt x="10" y="440"/>
                  </a:lnTo>
                  <a:lnTo>
                    <a:pt x="10" y="440"/>
                  </a:lnTo>
                  <a:lnTo>
                    <a:pt x="10" y="440"/>
                  </a:lnTo>
                  <a:lnTo>
                    <a:pt x="7" y="431"/>
                  </a:lnTo>
                  <a:lnTo>
                    <a:pt x="7" y="431"/>
                  </a:lnTo>
                  <a:lnTo>
                    <a:pt x="7" y="431"/>
                  </a:lnTo>
                  <a:lnTo>
                    <a:pt x="4" y="421"/>
                  </a:lnTo>
                  <a:lnTo>
                    <a:pt x="4" y="421"/>
                  </a:lnTo>
                  <a:lnTo>
                    <a:pt x="4" y="421"/>
                  </a:lnTo>
                  <a:lnTo>
                    <a:pt x="2" y="411"/>
                  </a:lnTo>
                  <a:lnTo>
                    <a:pt x="2" y="411"/>
                  </a:lnTo>
                  <a:lnTo>
                    <a:pt x="2" y="411"/>
                  </a:lnTo>
                  <a:lnTo>
                    <a:pt x="1" y="403"/>
                  </a:lnTo>
                  <a:lnTo>
                    <a:pt x="1" y="403"/>
                  </a:lnTo>
                  <a:lnTo>
                    <a:pt x="1" y="403"/>
                  </a:lnTo>
                  <a:lnTo>
                    <a:pt x="0" y="393"/>
                  </a:lnTo>
                  <a:lnTo>
                    <a:pt x="0" y="393"/>
                  </a:lnTo>
                  <a:lnTo>
                    <a:pt x="0" y="393"/>
                  </a:lnTo>
                  <a:lnTo>
                    <a:pt x="0" y="383"/>
                  </a:lnTo>
                  <a:lnTo>
                    <a:pt x="0" y="383"/>
                  </a:lnTo>
                  <a:lnTo>
                    <a:pt x="0" y="383"/>
                  </a:lnTo>
                  <a:lnTo>
                    <a:pt x="0" y="374"/>
                  </a:lnTo>
                  <a:lnTo>
                    <a:pt x="0" y="374"/>
                  </a:lnTo>
                  <a:lnTo>
                    <a:pt x="0" y="374"/>
                  </a:lnTo>
                  <a:lnTo>
                    <a:pt x="1" y="364"/>
                  </a:lnTo>
                  <a:lnTo>
                    <a:pt x="1" y="364"/>
                  </a:lnTo>
                  <a:lnTo>
                    <a:pt x="1" y="364"/>
                  </a:lnTo>
                  <a:lnTo>
                    <a:pt x="2" y="354"/>
                  </a:lnTo>
                  <a:lnTo>
                    <a:pt x="2" y="354"/>
                  </a:lnTo>
                  <a:lnTo>
                    <a:pt x="2" y="354"/>
                  </a:lnTo>
                  <a:lnTo>
                    <a:pt x="4" y="345"/>
                  </a:lnTo>
                  <a:lnTo>
                    <a:pt x="4" y="345"/>
                  </a:lnTo>
                  <a:lnTo>
                    <a:pt x="4" y="345"/>
                  </a:lnTo>
                  <a:lnTo>
                    <a:pt x="7" y="335"/>
                  </a:lnTo>
                  <a:lnTo>
                    <a:pt x="7" y="335"/>
                  </a:lnTo>
                  <a:lnTo>
                    <a:pt x="7" y="335"/>
                  </a:lnTo>
                  <a:lnTo>
                    <a:pt x="10" y="325"/>
                  </a:lnTo>
                  <a:lnTo>
                    <a:pt x="10" y="325"/>
                  </a:lnTo>
                  <a:lnTo>
                    <a:pt x="10" y="325"/>
                  </a:lnTo>
                  <a:lnTo>
                    <a:pt x="15" y="316"/>
                  </a:lnTo>
                  <a:lnTo>
                    <a:pt x="15" y="316"/>
                  </a:lnTo>
                  <a:lnTo>
                    <a:pt x="15" y="316"/>
                  </a:lnTo>
                  <a:lnTo>
                    <a:pt x="19" y="306"/>
                  </a:lnTo>
                  <a:lnTo>
                    <a:pt x="19" y="306"/>
                  </a:lnTo>
                  <a:lnTo>
                    <a:pt x="19" y="306"/>
                  </a:lnTo>
                  <a:lnTo>
                    <a:pt x="24" y="296"/>
                  </a:lnTo>
                  <a:lnTo>
                    <a:pt x="24" y="296"/>
                  </a:lnTo>
                  <a:lnTo>
                    <a:pt x="24" y="296"/>
                  </a:lnTo>
                  <a:lnTo>
                    <a:pt x="30" y="287"/>
                  </a:lnTo>
                  <a:lnTo>
                    <a:pt x="30" y="287"/>
                  </a:lnTo>
                  <a:lnTo>
                    <a:pt x="30" y="287"/>
                  </a:lnTo>
                  <a:lnTo>
                    <a:pt x="36" y="277"/>
                  </a:lnTo>
                  <a:lnTo>
                    <a:pt x="36" y="277"/>
                  </a:lnTo>
                  <a:lnTo>
                    <a:pt x="36" y="277"/>
                  </a:lnTo>
                  <a:lnTo>
                    <a:pt x="43" y="268"/>
                  </a:lnTo>
                  <a:lnTo>
                    <a:pt x="43" y="268"/>
                  </a:lnTo>
                  <a:lnTo>
                    <a:pt x="43" y="268"/>
                  </a:lnTo>
                  <a:lnTo>
                    <a:pt x="50" y="258"/>
                  </a:lnTo>
                  <a:lnTo>
                    <a:pt x="50" y="258"/>
                  </a:lnTo>
                  <a:lnTo>
                    <a:pt x="50" y="258"/>
                  </a:lnTo>
                  <a:lnTo>
                    <a:pt x="58" y="249"/>
                  </a:lnTo>
                  <a:lnTo>
                    <a:pt x="58" y="249"/>
                  </a:lnTo>
                  <a:lnTo>
                    <a:pt x="58" y="249"/>
                  </a:lnTo>
                  <a:lnTo>
                    <a:pt x="66" y="239"/>
                  </a:lnTo>
                  <a:lnTo>
                    <a:pt x="66" y="239"/>
                  </a:lnTo>
                  <a:lnTo>
                    <a:pt x="66" y="239"/>
                  </a:lnTo>
                  <a:lnTo>
                    <a:pt x="75" y="231"/>
                  </a:lnTo>
                  <a:lnTo>
                    <a:pt x="75" y="231"/>
                  </a:lnTo>
                  <a:lnTo>
                    <a:pt x="75" y="231"/>
                  </a:lnTo>
                  <a:lnTo>
                    <a:pt x="85" y="222"/>
                  </a:lnTo>
                  <a:lnTo>
                    <a:pt x="85" y="222"/>
                  </a:lnTo>
                  <a:lnTo>
                    <a:pt x="85" y="222"/>
                  </a:lnTo>
                  <a:lnTo>
                    <a:pt x="95" y="213"/>
                  </a:lnTo>
                  <a:lnTo>
                    <a:pt x="95" y="213"/>
                  </a:lnTo>
                  <a:lnTo>
                    <a:pt x="95" y="213"/>
                  </a:lnTo>
                  <a:lnTo>
                    <a:pt x="106" y="203"/>
                  </a:lnTo>
                  <a:lnTo>
                    <a:pt x="106" y="203"/>
                  </a:lnTo>
                  <a:lnTo>
                    <a:pt x="106" y="203"/>
                  </a:lnTo>
                  <a:lnTo>
                    <a:pt x="118" y="194"/>
                  </a:lnTo>
                  <a:lnTo>
                    <a:pt x="118" y="194"/>
                  </a:lnTo>
                  <a:lnTo>
                    <a:pt x="118" y="194"/>
                  </a:lnTo>
                  <a:lnTo>
                    <a:pt x="129" y="185"/>
                  </a:lnTo>
                  <a:lnTo>
                    <a:pt x="129" y="185"/>
                  </a:lnTo>
                  <a:lnTo>
                    <a:pt x="129" y="185"/>
                  </a:lnTo>
                  <a:lnTo>
                    <a:pt x="142" y="176"/>
                  </a:lnTo>
                  <a:lnTo>
                    <a:pt x="142" y="176"/>
                  </a:lnTo>
                  <a:lnTo>
                    <a:pt x="142" y="176"/>
                  </a:lnTo>
                  <a:lnTo>
                    <a:pt x="155" y="167"/>
                  </a:lnTo>
                  <a:lnTo>
                    <a:pt x="155" y="167"/>
                  </a:lnTo>
                  <a:lnTo>
                    <a:pt x="155" y="167"/>
                  </a:lnTo>
                  <a:lnTo>
                    <a:pt x="168" y="158"/>
                  </a:lnTo>
                  <a:lnTo>
                    <a:pt x="168" y="158"/>
                  </a:lnTo>
                  <a:lnTo>
                    <a:pt x="168" y="158"/>
                  </a:lnTo>
                  <a:lnTo>
                    <a:pt x="183" y="150"/>
                  </a:lnTo>
                  <a:lnTo>
                    <a:pt x="183" y="150"/>
                  </a:lnTo>
                  <a:lnTo>
                    <a:pt x="183" y="150"/>
                  </a:lnTo>
                  <a:lnTo>
                    <a:pt x="197" y="141"/>
                  </a:lnTo>
                  <a:lnTo>
                    <a:pt x="197" y="141"/>
                  </a:lnTo>
                  <a:lnTo>
                    <a:pt x="197" y="141"/>
                  </a:lnTo>
                  <a:lnTo>
                    <a:pt x="212" y="132"/>
                  </a:lnTo>
                  <a:lnTo>
                    <a:pt x="212" y="132"/>
                  </a:lnTo>
                  <a:lnTo>
                    <a:pt x="212" y="132"/>
                  </a:lnTo>
                  <a:lnTo>
                    <a:pt x="228" y="124"/>
                  </a:lnTo>
                  <a:lnTo>
                    <a:pt x="228" y="124"/>
                  </a:lnTo>
                  <a:lnTo>
                    <a:pt x="228" y="124"/>
                  </a:lnTo>
                  <a:lnTo>
                    <a:pt x="244" y="115"/>
                  </a:lnTo>
                  <a:lnTo>
                    <a:pt x="244" y="115"/>
                  </a:lnTo>
                  <a:lnTo>
                    <a:pt x="244" y="115"/>
                  </a:lnTo>
                  <a:lnTo>
                    <a:pt x="260" y="106"/>
                  </a:lnTo>
                  <a:lnTo>
                    <a:pt x="260" y="106"/>
                  </a:lnTo>
                  <a:lnTo>
                    <a:pt x="260" y="106"/>
                  </a:lnTo>
                  <a:lnTo>
                    <a:pt x="278" y="98"/>
                  </a:lnTo>
                  <a:lnTo>
                    <a:pt x="278" y="98"/>
                  </a:lnTo>
                  <a:lnTo>
                    <a:pt x="278" y="98"/>
                  </a:lnTo>
                  <a:lnTo>
                    <a:pt x="296" y="91"/>
                  </a:lnTo>
                  <a:lnTo>
                    <a:pt x="296" y="91"/>
                  </a:lnTo>
                  <a:lnTo>
                    <a:pt x="296" y="91"/>
                  </a:lnTo>
                  <a:lnTo>
                    <a:pt x="314" y="82"/>
                  </a:lnTo>
                  <a:lnTo>
                    <a:pt x="314" y="82"/>
                  </a:lnTo>
                  <a:lnTo>
                    <a:pt x="314" y="82"/>
                  </a:lnTo>
                  <a:lnTo>
                    <a:pt x="332" y="74"/>
                  </a:lnTo>
                  <a:lnTo>
                    <a:pt x="332" y="74"/>
                  </a:lnTo>
                  <a:lnTo>
                    <a:pt x="332" y="74"/>
                  </a:lnTo>
                  <a:lnTo>
                    <a:pt x="352" y="66"/>
                  </a:lnTo>
                  <a:lnTo>
                    <a:pt x="352" y="66"/>
                  </a:lnTo>
                  <a:lnTo>
                    <a:pt x="352" y="66"/>
                  </a:lnTo>
                  <a:lnTo>
                    <a:pt x="372" y="58"/>
                  </a:lnTo>
                  <a:lnTo>
                    <a:pt x="372" y="58"/>
                  </a:lnTo>
                  <a:lnTo>
                    <a:pt x="372" y="58"/>
                  </a:lnTo>
                  <a:lnTo>
                    <a:pt x="392" y="51"/>
                  </a:lnTo>
                  <a:lnTo>
                    <a:pt x="392" y="51"/>
                  </a:lnTo>
                  <a:lnTo>
                    <a:pt x="392" y="51"/>
                  </a:lnTo>
                  <a:lnTo>
                    <a:pt x="412" y="43"/>
                  </a:lnTo>
                  <a:lnTo>
                    <a:pt x="412" y="43"/>
                  </a:lnTo>
                  <a:lnTo>
                    <a:pt x="412" y="43"/>
                  </a:lnTo>
                  <a:lnTo>
                    <a:pt x="433" y="35"/>
                  </a:lnTo>
                  <a:lnTo>
                    <a:pt x="433" y="35"/>
                  </a:lnTo>
                  <a:lnTo>
                    <a:pt x="433" y="35"/>
                  </a:lnTo>
                  <a:lnTo>
                    <a:pt x="456" y="27"/>
                  </a:lnTo>
                  <a:lnTo>
                    <a:pt x="456" y="27"/>
                  </a:lnTo>
                  <a:lnTo>
                    <a:pt x="456" y="27"/>
                  </a:lnTo>
                  <a:lnTo>
                    <a:pt x="477" y="21"/>
                  </a:lnTo>
                  <a:lnTo>
                    <a:pt x="477" y="21"/>
                  </a:lnTo>
                  <a:lnTo>
                    <a:pt x="477" y="21"/>
                  </a:lnTo>
                  <a:lnTo>
                    <a:pt x="500" y="13"/>
                  </a:lnTo>
                  <a:lnTo>
                    <a:pt x="500" y="13"/>
                  </a:lnTo>
                  <a:lnTo>
                    <a:pt x="500" y="13"/>
                  </a:lnTo>
                  <a:lnTo>
                    <a:pt x="523" y="6"/>
                  </a:lnTo>
                  <a:lnTo>
                    <a:pt x="523" y="6"/>
                  </a:lnTo>
                  <a:lnTo>
                    <a:pt x="523" y="6"/>
                  </a:lnTo>
                  <a:lnTo>
                    <a:pt x="546" y="0"/>
                  </a:lnTo>
                  <a:lnTo>
                    <a:pt x="546" y="0"/>
                  </a:lnTo>
                  <a:lnTo>
                    <a:pt x="1945" y="383"/>
                  </a:lnTo>
                  <a:lnTo>
                    <a:pt x="197" y="625"/>
                  </a:lnTo>
                  <a:close/>
                </a:path>
              </a:pathLst>
            </a:custGeom>
            <a:solidFill>
              <a:srgbClr val="FFCC66"/>
            </a:solidFill>
            <a:ln w="12700">
              <a:solidFill>
                <a:srgbClr val="000000"/>
              </a:solidFill>
              <a:prstDash val="solid"/>
              <a:round/>
              <a:headEnd/>
              <a:tailEnd/>
            </a:ln>
          </p:spPr>
          <p:txBody>
            <a:bodyPr/>
            <a:lstStyle/>
            <a:p>
              <a:endParaRPr lang="en-US"/>
            </a:p>
          </p:txBody>
        </p:sp>
        <p:sp>
          <p:nvSpPr>
            <p:cNvPr id="2233356" name="Freeform 12"/>
            <p:cNvSpPr>
              <a:spLocks/>
            </p:cNvSpPr>
            <p:nvPr/>
          </p:nvSpPr>
          <p:spPr bwMode="auto">
            <a:xfrm>
              <a:off x="4280" y="1910"/>
              <a:ext cx="1002" cy="1071"/>
            </a:xfrm>
            <a:custGeom>
              <a:avLst/>
              <a:gdLst>
                <a:gd name="T0" fmla="*/ 1001 w 1002"/>
                <a:gd name="T1" fmla="*/ 20 h 1071"/>
                <a:gd name="T2" fmla="*/ 997 w 1002"/>
                <a:gd name="T3" fmla="*/ 39 h 1071"/>
                <a:gd name="T4" fmla="*/ 991 w 1002"/>
                <a:gd name="T5" fmla="*/ 58 h 1071"/>
                <a:gd name="T6" fmla="*/ 983 w 1002"/>
                <a:gd name="T7" fmla="*/ 77 h 1071"/>
                <a:gd name="T8" fmla="*/ 973 w 1002"/>
                <a:gd name="T9" fmla="*/ 97 h 1071"/>
                <a:gd name="T10" fmla="*/ 960 w 1002"/>
                <a:gd name="T11" fmla="*/ 116 h 1071"/>
                <a:gd name="T12" fmla="*/ 945 w 1002"/>
                <a:gd name="T13" fmla="*/ 135 h 1071"/>
                <a:gd name="T14" fmla="*/ 927 w 1002"/>
                <a:gd name="T15" fmla="*/ 152 h 1071"/>
                <a:gd name="T16" fmla="*/ 907 w 1002"/>
                <a:gd name="T17" fmla="*/ 171 h 1071"/>
                <a:gd name="T18" fmla="*/ 885 w 1002"/>
                <a:gd name="T19" fmla="*/ 189 h 1071"/>
                <a:gd name="T20" fmla="*/ 861 w 1002"/>
                <a:gd name="T21" fmla="*/ 208 h 1071"/>
                <a:gd name="T22" fmla="*/ 834 w 1002"/>
                <a:gd name="T23" fmla="*/ 226 h 1071"/>
                <a:gd name="T24" fmla="*/ 805 w 1002"/>
                <a:gd name="T25" fmla="*/ 242 h 1071"/>
                <a:gd name="T26" fmla="*/ 775 w 1002"/>
                <a:gd name="T27" fmla="*/ 260 h 1071"/>
                <a:gd name="T28" fmla="*/ 741 w 1002"/>
                <a:gd name="T29" fmla="*/ 277 h 1071"/>
                <a:gd name="T30" fmla="*/ 707 w 1002"/>
                <a:gd name="T31" fmla="*/ 293 h 1071"/>
                <a:gd name="T32" fmla="*/ 670 w 1002"/>
                <a:gd name="T33" fmla="*/ 309 h 1071"/>
                <a:gd name="T34" fmla="*/ 631 w 1002"/>
                <a:gd name="T35" fmla="*/ 326 h 1071"/>
                <a:gd name="T36" fmla="*/ 590 w 1002"/>
                <a:gd name="T37" fmla="*/ 341 h 1071"/>
                <a:gd name="T38" fmla="*/ 547 w 1002"/>
                <a:gd name="T39" fmla="*/ 356 h 1071"/>
                <a:gd name="T40" fmla="*/ 503 w 1002"/>
                <a:gd name="T41" fmla="*/ 370 h 1071"/>
                <a:gd name="T42" fmla="*/ 456 w 1002"/>
                <a:gd name="T43" fmla="*/ 384 h 1071"/>
                <a:gd name="T44" fmla="*/ 408 w 1002"/>
                <a:gd name="T45" fmla="*/ 398 h 1071"/>
                <a:gd name="T46" fmla="*/ 359 w 1002"/>
                <a:gd name="T47" fmla="*/ 411 h 1071"/>
                <a:gd name="T48" fmla="*/ 307 w 1002"/>
                <a:gd name="T49" fmla="*/ 423 h 1071"/>
                <a:gd name="T50" fmla="*/ 255 w 1002"/>
                <a:gd name="T51" fmla="*/ 435 h 1071"/>
                <a:gd name="T52" fmla="*/ 200 w 1002"/>
                <a:gd name="T53" fmla="*/ 448 h 1071"/>
                <a:gd name="T54" fmla="*/ 144 w 1002"/>
                <a:gd name="T55" fmla="*/ 459 h 1071"/>
                <a:gd name="T56" fmla="*/ 88 w 1002"/>
                <a:gd name="T57" fmla="*/ 469 h 1071"/>
                <a:gd name="T58" fmla="*/ 30 w 1002"/>
                <a:gd name="T59" fmla="*/ 479 h 1071"/>
                <a:gd name="T60" fmla="*/ 0 w 1002"/>
                <a:gd name="T61" fmla="*/ 1071 h 1071"/>
                <a:gd name="T62" fmla="*/ 58 w 1002"/>
                <a:gd name="T63" fmla="*/ 1063 h 1071"/>
                <a:gd name="T64" fmla="*/ 116 w 1002"/>
                <a:gd name="T65" fmla="*/ 1051 h 1071"/>
                <a:gd name="T66" fmla="*/ 173 w 1002"/>
                <a:gd name="T67" fmla="*/ 1041 h 1071"/>
                <a:gd name="T68" fmla="*/ 227 w 1002"/>
                <a:gd name="T69" fmla="*/ 1030 h 1071"/>
                <a:gd name="T70" fmla="*/ 281 w 1002"/>
                <a:gd name="T71" fmla="*/ 1018 h 1071"/>
                <a:gd name="T72" fmla="*/ 334 w 1002"/>
                <a:gd name="T73" fmla="*/ 1006 h 1071"/>
                <a:gd name="T74" fmla="*/ 383 w 1002"/>
                <a:gd name="T75" fmla="*/ 993 h 1071"/>
                <a:gd name="T76" fmla="*/ 433 w 1002"/>
                <a:gd name="T77" fmla="*/ 979 h 1071"/>
                <a:gd name="T78" fmla="*/ 479 w 1002"/>
                <a:gd name="T79" fmla="*/ 966 h 1071"/>
                <a:gd name="T80" fmla="*/ 525 w 1002"/>
                <a:gd name="T81" fmla="*/ 952 h 1071"/>
                <a:gd name="T82" fmla="*/ 568 w 1002"/>
                <a:gd name="T83" fmla="*/ 936 h 1071"/>
                <a:gd name="T84" fmla="*/ 611 w 1002"/>
                <a:gd name="T85" fmla="*/ 922 h 1071"/>
                <a:gd name="T86" fmla="*/ 650 w 1002"/>
                <a:gd name="T87" fmla="*/ 906 h 1071"/>
                <a:gd name="T88" fmla="*/ 689 w 1002"/>
                <a:gd name="T89" fmla="*/ 889 h 1071"/>
                <a:gd name="T90" fmla="*/ 724 w 1002"/>
                <a:gd name="T91" fmla="*/ 873 h 1071"/>
                <a:gd name="T92" fmla="*/ 759 w 1002"/>
                <a:gd name="T93" fmla="*/ 856 h 1071"/>
                <a:gd name="T94" fmla="*/ 790 w 1002"/>
                <a:gd name="T95" fmla="*/ 839 h 1071"/>
                <a:gd name="T96" fmla="*/ 820 w 1002"/>
                <a:gd name="T97" fmla="*/ 823 h 1071"/>
                <a:gd name="T98" fmla="*/ 848 w 1002"/>
                <a:gd name="T99" fmla="*/ 805 h 1071"/>
                <a:gd name="T100" fmla="*/ 873 w 1002"/>
                <a:gd name="T101" fmla="*/ 787 h 1071"/>
                <a:gd name="T102" fmla="*/ 896 w 1002"/>
                <a:gd name="T103" fmla="*/ 768 h 1071"/>
                <a:gd name="T104" fmla="*/ 917 w 1002"/>
                <a:gd name="T105" fmla="*/ 751 h 1071"/>
                <a:gd name="T106" fmla="*/ 936 w 1002"/>
                <a:gd name="T107" fmla="*/ 732 h 1071"/>
                <a:gd name="T108" fmla="*/ 952 w 1002"/>
                <a:gd name="T109" fmla="*/ 713 h 1071"/>
                <a:gd name="T110" fmla="*/ 966 w 1002"/>
                <a:gd name="T111" fmla="*/ 694 h 1071"/>
                <a:gd name="T112" fmla="*/ 978 w 1002"/>
                <a:gd name="T113" fmla="*/ 675 h 1071"/>
                <a:gd name="T114" fmla="*/ 987 w 1002"/>
                <a:gd name="T115" fmla="*/ 656 h 1071"/>
                <a:gd name="T116" fmla="*/ 994 w 1002"/>
                <a:gd name="T117" fmla="*/ 637 h 1071"/>
                <a:gd name="T118" fmla="*/ 999 w 1002"/>
                <a:gd name="T119" fmla="*/ 617 h 1071"/>
                <a:gd name="T120" fmla="*/ 1001 w 1002"/>
                <a:gd name="T121" fmla="*/ 599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02" h="1071">
                  <a:moveTo>
                    <a:pt x="1002" y="0"/>
                  </a:moveTo>
                  <a:lnTo>
                    <a:pt x="1002" y="0"/>
                  </a:lnTo>
                  <a:lnTo>
                    <a:pt x="1001" y="10"/>
                  </a:lnTo>
                  <a:lnTo>
                    <a:pt x="1001" y="10"/>
                  </a:lnTo>
                  <a:lnTo>
                    <a:pt x="1001" y="10"/>
                  </a:lnTo>
                  <a:lnTo>
                    <a:pt x="1001" y="20"/>
                  </a:lnTo>
                  <a:lnTo>
                    <a:pt x="1001" y="20"/>
                  </a:lnTo>
                  <a:lnTo>
                    <a:pt x="1001" y="20"/>
                  </a:lnTo>
                  <a:lnTo>
                    <a:pt x="999" y="29"/>
                  </a:lnTo>
                  <a:lnTo>
                    <a:pt x="999" y="29"/>
                  </a:lnTo>
                  <a:lnTo>
                    <a:pt x="999" y="29"/>
                  </a:lnTo>
                  <a:lnTo>
                    <a:pt x="997" y="39"/>
                  </a:lnTo>
                  <a:lnTo>
                    <a:pt x="997" y="39"/>
                  </a:lnTo>
                  <a:lnTo>
                    <a:pt x="997" y="39"/>
                  </a:lnTo>
                  <a:lnTo>
                    <a:pt x="994" y="49"/>
                  </a:lnTo>
                  <a:lnTo>
                    <a:pt x="994" y="49"/>
                  </a:lnTo>
                  <a:lnTo>
                    <a:pt x="994" y="49"/>
                  </a:lnTo>
                  <a:lnTo>
                    <a:pt x="991" y="58"/>
                  </a:lnTo>
                  <a:lnTo>
                    <a:pt x="991" y="58"/>
                  </a:lnTo>
                  <a:lnTo>
                    <a:pt x="991" y="58"/>
                  </a:lnTo>
                  <a:lnTo>
                    <a:pt x="987" y="68"/>
                  </a:lnTo>
                  <a:lnTo>
                    <a:pt x="987" y="68"/>
                  </a:lnTo>
                  <a:lnTo>
                    <a:pt x="987" y="68"/>
                  </a:lnTo>
                  <a:lnTo>
                    <a:pt x="983" y="77"/>
                  </a:lnTo>
                  <a:lnTo>
                    <a:pt x="983" y="77"/>
                  </a:lnTo>
                  <a:lnTo>
                    <a:pt x="983" y="77"/>
                  </a:lnTo>
                  <a:lnTo>
                    <a:pt x="978" y="87"/>
                  </a:lnTo>
                  <a:lnTo>
                    <a:pt x="978" y="87"/>
                  </a:lnTo>
                  <a:lnTo>
                    <a:pt x="978" y="87"/>
                  </a:lnTo>
                  <a:lnTo>
                    <a:pt x="973" y="97"/>
                  </a:lnTo>
                  <a:lnTo>
                    <a:pt x="973" y="97"/>
                  </a:lnTo>
                  <a:lnTo>
                    <a:pt x="973" y="97"/>
                  </a:lnTo>
                  <a:lnTo>
                    <a:pt x="966" y="106"/>
                  </a:lnTo>
                  <a:lnTo>
                    <a:pt x="966" y="106"/>
                  </a:lnTo>
                  <a:lnTo>
                    <a:pt x="966" y="106"/>
                  </a:lnTo>
                  <a:lnTo>
                    <a:pt x="960" y="116"/>
                  </a:lnTo>
                  <a:lnTo>
                    <a:pt x="960" y="116"/>
                  </a:lnTo>
                  <a:lnTo>
                    <a:pt x="960" y="116"/>
                  </a:lnTo>
                  <a:lnTo>
                    <a:pt x="952" y="125"/>
                  </a:lnTo>
                  <a:lnTo>
                    <a:pt x="952" y="125"/>
                  </a:lnTo>
                  <a:lnTo>
                    <a:pt x="952" y="125"/>
                  </a:lnTo>
                  <a:lnTo>
                    <a:pt x="945" y="135"/>
                  </a:lnTo>
                  <a:lnTo>
                    <a:pt x="945" y="135"/>
                  </a:lnTo>
                  <a:lnTo>
                    <a:pt x="945" y="135"/>
                  </a:lnTo>
                  <a:lnTo>
                    <a:pt x="936" y="144"/>
                  </a:lnTo>
                  <a:lnTo>
                    <a:pt x="936" y="144"/>
                  </a:lnTo>
                  <a:lnTo>
                    <a:pt x="936" y="144"/>
                  </a:lnTo>
                  <a:lnTo>
                    <a:pt x="927" y="152"/>
                  </a:lnTo>
                  <a:lnTo>
                    <a:pt x="927" y="152"/>
                  </a:lnTo>
                  <a:lnTo>
                    <a:pt x="927" y="152"/>
                  </a:lnTo>
                  <a:lnTo>
                    <a:pt x="917" y="162"/>
                  </a:lnTo>
                  <a:lnTo>
                    <a:pt x="917" y="162"/>
                  </a:lnTo>
                  <a:lnTo>
                    <a:pt x="917" y="162"/>
                  </a:lnTo>
                  <a:lnTo>
                    <a:pt x="907" y="171"/>
                  </a:lnTo>
                  <a:lnTo>
                    <a:pt x="907" y="171"/>
                  </a:lnTo>
                  <a:lnTo>
                    <a:pt x="907" y="171"/>
                  </a:lnTo>
                  <a:lnTo>
                    <a:pt x="896" y="180"/>
                  </a:lnTo>
                  <a:lnTo>
                    <a:pt x="896" y="180"/>
                  </a:lnTo>
                  <a:lnTo>
                    <a:pt x="896" y="180"/>
                  </a:lnTo>
                  <a:lnTo>
                    <a:pt x="885" y="189"/>
                  </a:lnTo>
                  <a:lnTo>
                    <a:pt x="885" y="189"/>
                  </a:lnTo>
                  <a:lnTo>
                    <a:pt x="885" y="189"/>
                  </a:lnTo>
                  <a:lnTo>
                    <a:pt x="873" y="199"/>
                  </a:lnTo>
                  <a:lnTo>
                    <a:pt x="873" y="199"/>
                  </a:lnTo>
                  <a:lnTo>
                    <a:pt x="873" y="199"/>
                  </a:lnTo>
                  <a:lnTo>
                    <a:pt x="861" y="208"/>
                  </a:lnTo>
                  <a:lnTo>
                    <a:pt x="861" y="208"/>
                  </a:lnTo>
                  <a:lnTo>
                    <a:pt x="861" y="208"/>
                  </a:lnTo>
                  <a:lnTo>
                    <a:pt x="848" y="217"/>
                  </a:lnTo>
                  <a:lnTo>
                    <a:pt x="848" y="217"/>
                  </a:lnTo>
                  <a:lnTo>
                    <a:pt x="848" y="217"/>
                  </a:lnTo>
                  <a:lnTo>
                    <a:pt x="834" y="226"/>
                  </a:lnTo>
                  <a:lnTo>
                    <a:pt x="834" y="226"/>
                  </a:lnTo>
                  <a:lnTo>
                    <a:pt x="834" y="226"/>
                  </a:lnTo>
                  <a:lnTo>
                    <a:pt x="820" y="235"/>
                  </a:lnTo>
                  <a:lnTo>
                    <a:pt x="820" y="235"/>
                  </a:lnTo>
                  <a:lnTo>
                    <a:pt x="820" y="235"/>
                  </a:lnTo>
                  <a:lnTo>
                    <a:pt x="805" y="242"/>
                  </a:lnTo>
                  <a:lnTo>
                    <a:pt x="805" y="242"/>
                  </a:lnTo>
                  <a:lnTo>
                    <a:pt x="805" y="242"/>
                  </a:lnTo>
                  <a:lnTo>
                    <a:pt x="790" y="251"/>
                  </a:lnTo>
                  <a:lnTo>
                    <a:pt x="790" y="251"/>
                  </a:lnTo>
                  <a:lnTo>
                    <a:pt x="790" y="251"/>
                  </a:lnTo>
                  <a:lnTo>
                    <a:pt x="775" y="260"/>
                  </a:lnTo>
                  <a:lnTo>
                    <a:pt x="775" y="260"/>
                  </a:lnTo>
                  <a:lnTo>
                    <a:pt x="775" y="260"/>
                  </a:lnTo>
                  <a:lnTo>
                    <a:pt x="759" y="268"/>
                  </a:lnTo>
                  <a:lnTo>
                    <a:pt x="759" y="268"/>
                  </a:lnTo>
                  <a:lnTo>
                    <a:pt x="759" y="268"/>
                  </a:lnTo>
                  <a:lnTo>
                    <a:pt x="741" y="277"/>
                  </a:lnTo>
                  <a:lnTo>
                    <a:pt x="741" y="277"/>
                  </a:lnTo>
                  <a:lnTo>
                    <a:pt x="741" y="277"/>
                  </a:lnTo>
                  <a:lnTo>
                    <a:pt x="724" y="284"/>
                  </a:lnTo>
                  <a:lnTo>
                    <a:pt x="724" y="284"/>
                  </a:lnTo>
                  <a:lnTo>
                    <a:pt x="724" y="284"/>
                  </a:lnTo>
                  <a:lnTo>
                    <a:pt x="707" y="293"/>
                  </a:lnTo>
                  <a:lnTo>
                    <a:pt x="707" y="293"/>
                  </a:lnTo>
                  <a:lnTo>
                    <a:pt x="707" y="293"/>
                  </a:lnTo>
                  <a:lnTo>
                    <a:pt x="689" y="301"/>
                  </a:lnTo>
                  <a:lnTo>
                    <a:pt x="689" y="301"/>
                  </a:lnTo>
                  <a:lnTo>
                    <a:pt x="689" y="301"/>
                  </a:lnTo>
                  <a:lnTo>
                    <a:pt x="670" y="309"/>
                  </a:lnTo>
                  <a:lnTo>
                    <a:pt x="670" y="309"/>
                  </a:lnTo>
                  <a:lnTo>
                    <a:pt x="670" y="309"/>
                  </a:lnTo>
                  <a:lnTo>
                    <a:pt x="650" y="318"/>
                  </a:lnTo>
                  <a:lnTo>
                    <a:pt x="650" y="318"/>
                  </a:lnTo>
                  <a:lnTo>
                    <a:pt x="650" y="318"/>
                  </a:lnTo>
                  <a:lnTo>
                    <a:pt x="631" y="326"/>
                  </a:lnTo>
                  <a:lnTo>
                    <a:pt x="631" y="326"/>
                  </a:lnTo>
                  <a:lnTo>
                    <a:pt x="631" y="326"/>
                  </a:lnTo>
                  <a:lnTo>
                    <a:pt x="611" y="333"/>
                  </a:lnTo>
                  <a:lnTo>
                    <a:pt x="611" y="333"/>
                  </a:lnTo>
                  <a:lnTo>
                    <a:pt x="611" y="333"/>
                  </a:lnTo>
                  <a:lnTo>
                    <a:pt x="590" y="341"/>
                  </a:lnTo>
                  <a:lnTo>
                    <a:pt x="590" y="341"/>
                  </a:lnTo>
                  <a:lnTo>
                    <a:pt x="590" y="341"/>
                  </a:lnTo>
                  <a:lnTo>
                    <a:pt x="568" y="348"/>
                  </a:lnTo>
                  <a:lnTo>
                    <a:pt x="568" y="348"/>
                  </a:lnTo>
                  <a:lnTo>
                    <a:pt x="568" y="348"/>
                  </a:lnTo>
                  <a:lnTo>
                    <a:pt x="547" y="356"/>
                  </a:lnTo>
                  <a:lnTo>
                    <a:pt x="547" y="356"/>
                  </a:lnTo>
                  <a:lnTo>
                    <a:pt x="547" y="356"/>
                  </a:lnTo>
                  <a:lnTo>
                    <a:pt x="525" y="363"/>
                  </a:lnTo>
                  <a:lnTo>
                    <a:pt x="525" y="363"/>
                  </a:lnTo>
                  <a:lnTo>
                    <a:pt x="525" y="363"/>
                  </a:lnTo>
                  <a:lnTo>
                    <a:pt x="503" y="370"/>
                  </a:lnTo>
                  <a:lnTo>
                    <a:pt x="503" y="370"/>
                  </a:lnTo>
                  <a:lnTo>
                    <a:pt x="503" y="370"/>
                  </a:lnTo>
                  <a:lnTo>
                    <a:pt x="479" y="378"/>
                  </a:lnTo>
                  <a:lnTo>
                    <a:pt x="479" y="378"/>
                  </a:lnTo>
                  <a:lnTo>
                    <a:pt x="479" y="378"/>
                  </a:lnTo>
                  <a:lnTo>
                    <a:pt x="456" y="384"/>
                  </a:lnTo>
                  <a:lnTo>
                    <a:pt x="456" y="384"/>
                  </a:lnTo>
                  <a:lnTo>
                    <a:pt x="456" y="384"/>
                  </a:lnTo>
                  <a:lnTo>
                    <a:pt x="433" y="391"/>
                  </a:lnTo>
                  <a:lnTo>
                    <a:pt x="433" y="391"/>
                  </a:lnTo>
                  <a:lnTo>
                    <a:pt x="433" y="391"/>
                  </a:lnTo>
                  <a:lnTo>
                    <a:pt x="408" y="398"/>
                  </a:lnTo>
                  <a:lnTo>
                    <a:pt x="408" y="398"/>
                  </a:lnTo>
                  <a:lnTo>
                    <a:pt x="408" y="398"/>
                  </a:lnTo>
                  <a:lnTo>
                    <a:pt x="383" y="404"/>
                  </a:lnTo>
                  <a:lnTo>
                    <a:pt x="383" y="404"/>
                  </a:lnTo>
                  <a:lnTo>
                    <a:pt x="383" y="404"/>
                  </a:lnTo>
                  <a:lnTo>
                    <a:pt x="359" y="411"/>
                  </a:lnTo>
                  <a:lnTo>
                    <a:pt x="359" y="411"/>
                  </a:lnTo>
                  <a:lnTo>
                    <a:pt x="359" y="411"/>
                  </a:lnTo>
                  <a:lnTo>
                    <a:pt x="334" y="418"/>
                  </a:lnTo>
                  <a:lnTo>
                    <a:pt x="334" y="418"/>
                  </a:lnTo>
                  <a:lnTo>
                    <a:pt x="334" y="418"/>
                  </a:lnTo>
                  <a:lnTo>
                    <a:pt x="307" y="423"/>
                  </a:lnTo>
                  <a:lnTo>
                    <a:pt x="307" y="423"/>
                  </a:lnTo>
                  <a:lnTo>
                    <a:pt x="307" y="423"/>
                  </a:lnTo>
                  <a:lnTo>
                    <a:pt x="281" y="430"/>
                  </a:lnTo>
                  <a:lnTo>
                    <a:pt x="281" y="430"/>
                  </a:lnTo>
                  <a:lnTo>
                    <a:pt x="281" y="430"/>
                  </a:lnTo>
                  <a:lnTo>
                    <a:pt x="255" y="435"/>
                  </a:lnTo>
                  <a:lnTo>
                    <a:pt x="255" y="435"/>
                  </a:lnTo>
                  <a:lnTo>
                    <a:pt x="255" y="435"/>
                  </a:lnTo>
                  <a:lnTo>
                    <a:pt x="227" y="442"/>
                  </a:lnTo>
                  <a:lnTo>
                    <a:pt x="227" y="442"/>
                  </a:lnTo>
                  <a:lnTo>
                    <a:pt x="227" y="442"/>
                  </a:lnTo>
                  <a:lnTo>
                    <a:pt x="200" y="448"/>
                  </a:lnTo>
                  <a:lnTo>
                    <a:pt x="200" y="448"/>
                  </a:lnTo>
                  <a:lnTo>
                    <a:pt x="200" y="448"/>
                  </a:lnTo>
                  <a:lnTo>
                    <a:pt x="173" y="453"/>
                  </a:lnTo>
                  <a:lnTo>
                    <a:pt x="173" y="453"/>
                  </a:lnTo>
                  <a:lnTo>
                    <a:pt x="173" y="453"/>
                  </a:lnTo>
                  <a:lnTo>
                    <a:pt x="144" y="459"/>
                  </a:lnTo>
                  <a:lnTo>
                    <a:pt x="144" y="459"/>
                  </a:lnTo>
                  <a:lnTo>
                    <a:pt x="144" y="459"/>
                  </a:lnTo>
                  <a:lnTo>
                    <a:pt x="116" y="463"/>
                  </a:lnTo>
                  <a:lnTo>
                    <a:pt x="116" y="463"/>
                  </a:lnTo>
                  <a:lnTo>
                    <a:pt x="116" y="463"/>
                  </a:lnTo>
                  <a:lnTo>
                    <a:pt x="88" y="469"/>
                  </a:lnTo>
                  <a:lnTo>
                    <a:pt x="88" y="469"/>
                  </a:lnTo>
                  <a:lnTo>
                    <a:pt x="88" y="469"/>
                  </a:lnTo>
                  <a:lnTo>
                    <a:pt x="58" y="474"/>
                  </a:lnTo>
                  <a:lnTo>
                    <a:pt x="58" y="474"/>
                  </a:lnTo>
                  <a:lnTo>
                    <a:pt x="58" y="474"/>
                  </a:lnTo>
                  <a:lnTo>
                    <a:pt x="30" y="479"/>
                  </a:lnTo>
                  <a:lnTo>
                    <a:pt x="30" y="479"/>
                  </a:lnTo>
                  <a:lnTo>
                    <a:pt x="30" y="479"/>
                  </a:lnTo>
                  <a:lnTo>
                    <a:pt x="0" y="483"/>
                  </a:lnTo>
                  <a:lnTo>
                    <a:pt x="0" y="483"/>
                  </a:lnTo>
                  <a:lnTo>
                    <a:pt x="0" y="1071"/>
                  </a:lnTo>
                  <a:lnTo>
                    <a:pt x="0" y="1071"/>
                  </a:lnTo>
                  <a:lnTo>
                    <a:pt x="30" y="1067"/>
                  </a:lnTo>
                  <a:lnTo>
                    <a:pt x="30" y="1067"/>
                  </a:lnTo>
                  <a:lnTo>
                    <a:pt x="30" y="1067"/>
                  </a:lnTo>
                  <a:lnTo>
                    <a:pt x="58" y="1063"/>
                  </a:lnTo>
                  <a:lnTo>
                    <a:pt x="58" y="1063"/>
                  </a:lnTo>
                  <a:lnTo>
                    <a:pt x="58" y="1063"/>
                  </a:lnTo>
                  <a:lnTo>
                    <a:pt x="88" y="1057"/>
                  </a:lnTo>
                  <a:lnTo>
                    <a:pt x="88" y="1057"/>
                  </a:lnTo>
                  <a:lnTo>
                    <a:pt x="88" y="1057"/>
                  </a:lnTo>
                  <a:lnTo>
                    <a:pt x="116" y="1051"/>
                  </a:lnTo>
                  <a:lnTo>
                    <a:pt x="116" y="1051"/>
                  </a:lnTo>
                  <a:lnTo>
                    <a:pt x="116" y="1051"/>
                  </a:lnTo>
                  <a:lnTo>
                    <a:pt x="144" y="1047"/>
                  </a:lnTo>
                  <a:lnTo>
                    <a:pt x="144" y="1047"/>
                  </a:lnTo>
                  <a:lnTo>
                    <a:pt x="144" y="1047"/>
                  </a:lnTo>
                  <a:lnTo>
                    <a:pt x="173" y="1041"/>
                  </a:lnTo>
                  <a:lnTo>
                    <a:pt x="173" y="1041"/>
                  </a:lnTo>
                  <a:lnTo>
                    <a:pt x="173" y="1041"/>
                  </a:lnTo>
                  <a:lnTo>
                    <a:pt x="200" y="1036"/>
                  </a:lnTo>
                  <a:lnTo>
                    <a:pt x="200" y="1036"/>
                  </a:lnTo>
                  <a:lnTo>
                    <a:pt x="200" y="1036"/>
                  </a:lnTo>
                  <a:lnTo>
                    <a:pt x="227" y="1030"/>
                  </a:lnTo>
                  <a:lnTo>
                    <a:pt x="227" y="1030"/>
                  </a:lnTo>
                  <a:lnTo>
                    <a:pt x="227" y="1030"/>
                  </a:lnTo>
                  <a:lnTo>
                    <a:pt x="255" y="1024"/>
                  </a:lnTo>
                  <a:lnTo>
                    <a:pt x="255" y="1024"/>
                  </a:lnTo>
                  <a:lnTo>
                    <a:pt x="255" y="1024"/>
                  </a:lnTo>
                  <a:lnTo>
                    <a:pt x="281" y="1018"/>
                  </a:lnTo>
                  <a:lnTo>
                    <a:pt x="281" y="1018"/>
                  </a:lnTo>
                  <a:lnTo>
                    <a:pt x="281" y="1018"/>
                  </a:lnTo>
                  <a:lnTo>
                    <a:pt x="307" y="1012"/>
                  </a:lnTo>
                  <a:lnTo>
                    <a:pt x="307" y="1012"/>
                  </a:lnTo>
                  <a:lnTo>
                    <a:pt x="307" y="1012"/>
                  </a:lnTo>
                  <a:lnTo>
                    <a:pt x="334" y="1006"/>
                  </a:lnTo>
                  <a:lnTo>
                    <a:pt x="334" y="1006"/>
                  </a:lnTo>
                  <a:lnTo>
                    <a:pt x="334" y="1006"/>
                  </a:lnTo>
                  <a:lnTo>
                    <a:pt x="359" y="999"/>
                  </a:lnTo>
                  <a:lnTo>
                    <a:pt x="359" y="999"/>
                  </a:lnTo>
                  <a:lnTo>
                    <a:pt x="359" y="999"/>
                  </a:lnTo>
                  <a:lnTo>
                    <a:pt x="383" y="993"/>
                  </a:lnTo>
                  <a:lnTo>
                    <a:pt x="383" y="993"/>
                  </a:lnTo>
                  <a:lnTo>
                    <a:pt x="383" y="993"/>
                  </a:lnTo>
                  <a:lnTo>
                    <a:pt x="408" y="986"/>
                  </a:lnTo>
                  <a:lnTo>
                    <a:pt x="408" y="986"/>
                  </a:lnTo>
                  <a:lnTo>
                    <a:pt x="408" y="986"/>
                  </a:lnTo>
                  <a:lnTo>
                    <a:pt x="433" y="979"/>
                  </a:lnTo>
                  <a:lnTo>
                    <a:pt x="433" y="979"/>
                  </a:lnTo>
                  <a:lnTo>
                    <a:pt x="433" y="979"/>
                  </a:lnTo>
                  <a:lnTo>
                    <a:pt x="456" y="973"/>
                  </a:lnTo>
                  <a:lnTo>
                    <a:pt x="456" y="973"/>
                  </a:lnTo>
                  <a:lnTo>
                    <a:pt x="456" y="973"/>
                  </a:lnTo>
                  <a:lnTo>
                    <a:pt x="479" y="966"/>
                  </a:lnTo>
                  <a:lnTo>
                    <a:pt x="479" y="966"/>
                  </a:lnTo>
                  <a:lnTo>
                    <a:pt x="479" y="966"/>
                  </a:lnTo>
                  <a:lnTo>
                    <a:pt x="503" y="958"/>
                  </a:lnTo>
                  <a:lnTo>
                    <a:pt x="503" y="958"/>
                  </a:lnTo>
                  <a:lnTo>
                    <a:pt x="503" y="958"/>
                  </a:lnTo>
                  <a:lnTo>
                    <a:pt x="525" y="952"/>
                  </a:lnTo>
                  <a:lnTo>
                    <a:pt x="525" y="952"/>
                  </a:lnTo>
                  <a:lnTo>
                    <a:pt x="525" y="952"/>
                  </a:lnTo>
                  <a:lnTo>
                    <a:pt x="547" y="944"/>
                  </a:lnTo>
                  <a:lnTo>
                    <a:pt x="547" y="944"/>
                  </a:lnTo>
                  <a:lnTo>
                    <a:pt x="547" y="944"/>
                  </a:lnTo>
                  <a:lnTo>
                    <a:pt x="568" y="936"/>
                  </a:lnTo>
                  <a:lnTo>
                    <a:pt x="568" y="936"/>
                  </a:lnTo>
                  <a:lnTo>
                    <a:pt x="568" y="936"/>
                  </a:lnTo>
                  <a:lnTo>
                    <a:pt x="590" y="929"/>
                  </a:lnTo>
                  <a:lnTo>
                    <a:pt x="590" y="929"/>
                  </a:lnTo>
                  <a:lnTo>
                    <a:pt x="590" y="929"/>
                  </a:lnTo>
                  <a:lnTo>
                    <a:pt x="611" y="922"/>
                  </a:lnTo>
                  <a:lnTo>
                    <a:pt x="611" y="922"/>
                  </a:lnTo>
                  <a:lnTo>
                    <a:pt x="611" y="922"/>
                  </a:lnTo>
                  <a:lnTo>
                    <a:pt x="631" y="914"/>
                  </a:lnTo>
                  <a:lnTo>
                    <a:pt x="631" y="914"/>
                  </a:lnTo>
                  <a:lnTo>
                    <a:pt x="631" y="914"/>
                  </a:lnTo>
                  <a:lnTo>
                    <a:pt x="650" y="906"/>
                  </a:lnTo>
                  <a:lnTo>
                    <a:pt x="650" y="906"/>
                  </a:lnTo>
                  <a:lnTo>
                    <a:pt x="650" y="906"/>
                  </a:lnTo>
                  <a:lnTo>
                    <a:pt x="670" y="897"/>
                  </a:lnTo>
                  <a:lnTo>
                    <a:pt x="670" y="897"/>
                  </a:lnTo>
                  <a:lnTo>
                    <a:pt x="670" y="897"/>
                  </a:lnTo>
                  <a:lnTo>
                    <a:pt x="689" y="889"/>
                  </a:lnTo>
                  <a:lnTo>
                    <a:pt x="689" y="889"/>
                  </a:lnTo>
                  <a:lnTo>
                    <a:pt x="689" y="889"/>
                  </a:lnTo>
                  <a:lnTo>
                    <a:pt x="707" y="882"/>
                  </a:lnTo>
                  <a:lnTo>
                    <a:pt x="707" y="882"/>
                  </a:lnTo>
                  <a:lnTo>
                    <a:pt x="707" y="882"/>
                  </a:lnTo>
                  <a:lnTo>
                    <a:pt x="724" y="873"/>
                  </a:lnTo>
                  <a:lnTo>
                    <a:pt x="724" y="873"/>
                  </a:lnTo>
                  <a:lnTo>
                    <a:pt x="724" y="873"/>
                  </a:lnTo>
                  <a:lnTo>
                    <a:pt x="741" y="865"/>
                  </a:lnTo>
                  <a:lnTo>
                    <a:pt x="741" y="865"/>
                  </a:lnTo>
                  <a:lnTo>
                    <a:pt x="741" y="865"/>
                  </a:lnTo>
                  <a:lnTo>
                    <a:pt x="759" y="856"/>
                  </a:lnTo>
                  <a:lnTo>
                    <a:pt x="759" y="856"/>
                  </a:lnTo>
                  <a:lnTo>
                    <a:pt x="759" y="856"/>
                  </a:lnTo>
                  <a:lnTo>
                    <a:pt x="775" y="848"/>
                  </a:lnTo>
                  <a:lnTo>
                    <a:pt x="775" y="848"/>
                  </a:lnTo>
                  <a:lnTo>
                    <a:pt x="775" y="848"/>
                  </a:lnTo>
                  <a:lnTo>
                    <a:pt x="790" y="839"/>
                  </a:lnTo>
                  <a:lnTo>
                    <a:pt x="790" y="839"/>
                  </a:lnTo>
                  <a:lnTo>
                    <a:pt x="790" y="839"/>
                  </a:lnTo>
                  <a:lnTo>
                    <a:pt x="805" y="831"/>
                  </a:lnTo>
                  <a:lnTo>
                    <a:pt x="805" y="831"/>
                  </a:lnTo>
                  <a:lnTo>
                    <a:pt x="805" y="831"/>
                  </a:lnTo>
                  <a:lnTo>
                    <a:pt x="820" y="823"/>
                  </a:lnTo>
                  <a:lnTo>
                    <a:pt x="820" y="823"/>
                  </a:lnTo>
                  <a:lnTo>
                    <a:pt x="820" y="823"/>
                  </a:lnTo>
                  <a:lnTo>
                    <a:pt x="834" y="814"/>
                  </a:lnTo>
                  <a:lnTo>
                    <a:pt x="834" y="814"/>
                  </a:lnTo>
                  <a:lnTo>
                    <a:pt x="834" y="814"/>
                  </a:lnTo>
                  <a:lnTo>
                    <a:pt x="848" y="805"/>
                  </a:lnTo>
                  <a:lnTo>
                    <a:pt x="848" y="805"/>
                  </a:lnTo>
                  <a:lnTo>
                    <a:pt x="848" y="805"/>
                  </a:lnTo>
                  <a:lnTo>
                    <a:pt x="861" y="796"/>
                  </a:lnTo>
                  <a:lnTo>
                    <a:pt x="861" y="796"/>
                  </a:lnTo>
                  <a:lnTo>
                    <a:pt x="861" y="796"/>
                  </a:lnTo>
                  <a:lnTo>
                    <a:pt x="873" y="787"/>
                  </a:lnTo>
                  <a:lnTo>
                    <a:pt x="873" y="787"/>
                  </a:lnTo>
                  <a:lnTo>
                    <a:pt x="873" y="787"/>
                  </a:lnTo>
                  <a:lnTo>
                    <a:pt x="885" y="777"/>
                  </a:lnTo>
                  <a:lnTo>
                    <a:pt x="885" y="777"/>
                  </a:lnTo>
                  <a:lnTo>
                    <a:pt x="885" y="777"/>
                  </a:lnTo>
                  <a:lnTo>
                    <a:pt x="896" y="768"/>
                  </a:lnTo>
                  <a:lnTo>
                    <a:pt x="896" y="768"/>
                  </a:lnTo>
                  <a:lnTo>
                    <a:pt x="896" y="768"/>
                  </a:lnTo>
                  <a:lnTo>
                    <a:pt x="907" y="760"/>
                  </a:lnTo>
                  <a:lnTo>
                    <a:pt x="907" y="760"/>
                  </a:lnTo>
                  <a:lnTo>
                    <a:pt x="907" y="760"/>
                  </a:lnTo>
                  <a:lnTo>
                    <a:pt x="917" y="751"/>
                  </a:lnTo>
                  <a:lnTo>
                    <a:pt x="917" y="751"/>
                  </a:lnTo>
                  <a:lnTo>
                    <a:pt x="917" y="751"/>
                  </a:lnTo>
                  <a:lnTo>
                    <a:pt x="927" y="741"/>
                  </a:lnTo>
                  <a:lnTo>
                    <a:pt x="927" y="741"/>
                  </a:lnTo>
                  <a:lnTo>
                    <a:pt x="927" y="741"/>
                  </a:lnTo>
                  <a:lnTo>
                    <a:pt x="936" y="732"/>
                  </a:lnTo>
                  <a:lnTo>
                    <a:pt x="936" y="732"/>
                  </a:lnTo>
                  <a:lnTo>
                    <a:pt x="936" y="732"/>
                  </a:lnTo>
                  <a:lnTo>
                    <a:pt x="945" y="723"/>
                  </a:lnTo>
                  <a:lnTo>
                    <a:pt x="945" y="723"/>
                  </a:lnTo>
                  <a:lnTo>
                    <a:pt x="945" y="723"/>
                  </a:lnTo>
                  <a:lnTo>
                    <a:pt x="952" y="713"/>
                  </a:lnTo>
                  <a:lnTo>
                    <a:pt x="952" y="713"/>
                  </a:lnTo>
                  <a:lnTo>
                    <a:pt x="952" y="713"/>
                  </a:lnTo>
                  <a:lnTo>
                    <a:pt x="960" y="704"/>
                  </a:lnTo>
                  <a:lnTo>
                    <a:pt x="960" y="704"/>
                  </a:lnTo>
                  <a:lnTo>
                    <a:pt x="960" y="704"/>
                  </a:lnTo>
                  <a:lnTo>
                    <a:pt x="966" y="694"/>
                  </a:lnTo>
                  <a:lnTo>
                    <a:pt x="966" y="694"/>
                  </a:lnTo>
                  <a:lnTo>
                    <a:pt x="966" y="694"/>
                  </a:lnTo>
                  <a:lnTo>
                    <a:pt x="973" y="685"/>
                  </a:lnTo>
                  <a:lnTo>
                    <a:pt x="973" y="685"/>
                  </a:lnTo>
                  <a:lnTo>
                    <a:pt x="973" y="685"/>
                  </a:lnTo>
                  <a:lnTo>
                    <a:pt x="978" y="675"/>
                  </a:lnTo>
                  <a:lnTo>
                    <a:pt x="978" y="675"/>
                  </a:lnTo>
                  <a:lnTo>
                    <a:pt x="978" y="675"/>
                  </a:lnTo>
                  <a:lnTo>
                    <a:pt x="983" y="665"/>
                  </a:lnTo>
                  <a:lnTo>
                    <a:pt x="983" y="665"/>
                  </a:lnTo>
                  <a:lnTo>
                    <a:pt x="983" y="665"/>
                  </a:lnTo>
                  <a:lnTo>
                    <a:pt x="987" y="656"/>
                  </a:lnTo>
                  <a:lnTo>
                    <a:pt x="987" y="656"/>
                  </a:lnTo>
                  <a:lnTo>
                    <a:pt x="987" y="656"/>
                  </a:lnTo>
                  <a:lnTo>
                    <a:pt x="991" y="646"/>
                  </a:lnTo>
                  <a:lnTo>
                    <a:pt x="991" y="646"/>
                  </a:lnTo>
                  <a:lnTo>
                    <a:pt x="991" y="646"/>
                  </a:lnTo>
                  <a:lnTo>
                    <a:pt x="994" y="637"/>
                  </a:lnTo>
                  <a:lnTo>
                    <a:pt x="994" y="637"/>
                  </a:lnTo>
                  <a:lnTo>
                    <a:pt x="994" y="637"/>
                  </a:lnTo>
                  <a:lnTo>
                    <a:pt x="997" y="627"/>
                  </a:lnTo>
                  <a:lnTo>
                    <a:pt x="997" y="627"/>
                  </a:lnTo>
                  <a:lnTo>
                    <a:pt x="997" y="627"/>
                  </a:lnTo>
                  <a:lnTo>
                    <a:pt x="999" y="617"/>
                  </a:lnTo>
                  <a:lnTo>
                    <a:pt x="999" y="617"/>
                  </a:lnTo>
                  <a:lnTo>
                    <a:pt x="999" y="617"/>
                  </a:lnTo>
                  <a:lnTo>
                    <a:pt x="1001" y="609"/>
                  </a:lnTo>
                  <a:lnTo>
                    <a:pt x="1001" y="609"/>
                  </a:lnTo>
                  <a:lnTo>
                    <a:pt x="1001" y="609"/>
                  </a:lnTo>
                  <a:lnTo>
                    <a:pt x="1001" y="599"/>
                  </a:lnTo>
                  <a:lnTo>
                    <a:pt x="1001" y="599"/>
                  </a:lnTo>
                  <a:lnTo>
                    <a:pt x="1001" y="599"/>
                  </a:lnTo>
                  <a:lnTo>
                    <a:pt x="1002" y="589"/>
                  </a:lnTo>
                  <a:lnTo>
                    <a:pt x="1002" y="589"/>
                  </a:lnTo>
                  <a:lnTo>
                    <a:pt x="1002" y="0"/>
                  </a:lnTo>
                  <a:close/>
                </a:path>
              </a:pathLst>
            </a:custGeom>
            <a:solidFill>
              <a:srgbClr val="804D66"/>
            </a:solidFill>
            <a:ln w="12700">
              <a:solidFill>
                <a:srgbClr val="000000"/>
              </a:solidFill>
              <a:prstDash val="solid"/>
              <a:round/>
              <a:headEnd/>
              <a:tailEnd/>
            </a:ln>
          </p:spPr>
          <p:txBody>
            <a:bodyPr/>
            <a:lstStyle/>
            <a:p>
              <a:endParaRPr lang="en-US"/>
            </a:p>
          </p:txBody>
        </p:sp>
        <p:sp>
          <p:nvSpPr>
            <p:cNvPr id="2233357" name="Freeform 13"/>
            <p:cNvSpPr>
              <a:spLocks/>
            </p:cNvSpPr>
            <p:nvPr/>
          </p:nvSpPr>
          <p:spPr bwMode="auto">
            <a:xfrm>
              <a:off x="3336" y="1910"/>
              <a:ext cx="944" cy="1071"/>
            </a:xfrm>
            <a:custGeom>
              <a:avLst/>
              <a:gdLst>
                <a:gd name="T0" fmla="*/ 0 w 944"/>
                <a:gd name="T1" fmla="*/ 0 h 1071"/>
                <a:gd name="T2" fmla="*/ 944 w 944"/>
                <a:gd name="T3" fmla="*/ 483 h 1071"/>
                <a:gd name="T4" fmla="*/ 944 w 944"/>
                <a:gd name="T5" fmla="*/ 1071 h 1071"/>
                <a:gd name="T6" fmla="*/ 0 w 944"/>
                <a:gd name="T7" fmla="*/ 589 h 1071"/>
                <a:gd name="T8" fmla="*/ 0 w 944"/>
                <a:gd name="T9" fmla="*/ 0 h 1071"/>
              </a:gdLst>
              <a:ahLst/>
              <a:cxnLst>
                <a:cxn ang="0">
                  <a:pos x="T0" y="T1"/>
                </a:cxn>
                <a:cxn ang="0">
                  <a:pos x="T2" y="T3"/>
                </a:cxn>
                <a:cxn ang="0">
                  <a:pos x="T4" y="T5"/>
                </a:cxn>
                <a:cxn ang="0">
                  <a:pos x="T6" y="T7"/>
                </a:cxn>
                <a:cxn ang="0">
                  <a:pos x="T8" y="T9"/>
                </a:cxn>
              </a:cxnLst>
              <a:rect l="0" t="0" r="r" b="b"/>
              <a:pathLst>
                <a:path w="944" h="1071">
                  <a:moveTo>
                    <a:pt x="0" y="0"/>
                  </a:moveTo>
                  <a:lnTo>
                    <a:pt x="944" y="483"/>
                  </a:lnTo>
                  <a:lnTo>
                    <a:pt x="944" y="1071"/>
                  </a:lnTo>
                  <a:lnTo>
                    <a:pt x="0" y="589"/>
                  </a:lnTo>
                  <a:lnTo>
                    <a:pt x="0" y="0"/>
                  </a:lnTo>
                  <a:close/>
                </a:path>
              </a:pathLst>
            </a:custGeom>
            <a:solidFill>
              <a:srgbClr val="804D66"/>
            </a:solidFill>
            <a:ln w="12700">
              <a:solidFill>
                <a:srgbClr val="000000"/>
              </a:solidFill>
              <a:prstDash val="solid"/>
              <a:round/>
              <a:headEnd/>
              <a:tailEnd/>
            </a:ln>
          </p:spPr>
          <p:txBody>
            <a:bodyPr/>
            <a:lstStyle/>
            <a:p>
              <a:endParaRPr lang="en-US"/>
            </a:p>
          </p:txBody>
        </p:sp>
        <p:sp>
          <p:nvSpPr>
            <p:cNvPr id="2233358" name="Freeform 14"/>
            <p:cNvSpPr>
              <a:spLocks/>
            </p:cNvSpPr>
            <p:nvPr/>
          </p:nvSpPr>
          <p:spPr bwMode="auto">
            <a:xfrm>
              <a:off x="3336" y="1722"/>
              <a:ext cx="1946" cy="671"/>
            </a:xfrm>
            <a:custGeom>
              <a:avLst/>
              <a:gdLst>
                <a:gd name="T0" fmla="*/ 1840 w 1946"/>
                <a:gd name="T1" fmla="*/ 8 h 671"/>
                <a:gd name="T2" fmla="*/ 1851 w 1946"/>
                <a:gd name="T3" fmla="*/ 18 h 671"/>
                <a:gd name="T4" fmla="*/ 1871 w 1946"/>
                <a:gd name="T5" fmla="*/ 36 h 671"/>
                <a:gd name="T6" fmla="*/ 1880 w 1946"/>
                <a:gd name="T7" fmla="*/ 45 h 671"/>
                <a:gd name="T8" fmla="*/ 1889 w 1946"/>
                <a:gd name="T9" fmla="*/ 55 h 671"/>
                <a:gd name="T10" fmla="*/ 1904 w 1946"/>
                <a:gd name="T11" fmla="*/ 74 h 671"/>
                <a:gd name="T12" fmla="*/ 1910 w 1946"/>
                <a:gd name="T13" fmla="*/ 83 h 671"/>
                <a:gd name="T14" fmla="*/ 1917 w 1946"/>
                <a:gd name="T15" fmla="*/ 93 h 671"/>
                <a:gd name="T16" fmla="*/ 1927 w 1946"/>
                <a:gd name="T17" fmla="*/ 112 h 671"/>
                <a:gd name="T18" fmla="*/ 1931 w 1946"/>
                <a:gd name="T19" fmla="*/ 122 h 671"/>
                <a:gd name="T20" fmla="*/ 1935 w 1946"/>
                <a:gd name="T21" fmla="*/ 131 h 671"/>
                <a:gd name="T22" fmla="*/ 1941 w 1946"/>
                <a:gd name="T23" fmla="*/ 151 h 671"/>
                <a:gd name="T24" fmla="*/ 1943 w 1946"/>
                <a:gd name="T25" fmla="*/ 159 h 671"/>
                <a:gd name="T26" fmla="*/ 1945 w 1946"/>
                <a:gd name="T27" fmla="*/ 169 h 671"/>
                <a:gd name="T28" fmla="*/ 1946 w 1946"/>
                <a:gd name="T29" fmla="*/ 188 h 671"/>
                <a:gd name="T30" fmla="*/ 1945 w 1946"/>
                <a:gd name="T31" fmla="*/ 198 h 671"/>
                <a:gd name="T32" fmla="*/ 1945 w 1946"/>
                <a:gd name="T33" fmla="*/ 208 h 671"/>
                <a:gd name="T34" fmla="*/ 1941 w 1946"/>
                <a:gd name="T35" fmla="*/ 227 h 671"/>
                <a:gd name="T36" fmla="*/ 1938 w 1946"/>
                <a:gd name="T37" fmla="*/ 237 h 671"/>
                <a:gd name="T38" fmla="*/ 1935 w 1946"/>
                <a:gd name="T39" fmla="*/ 246 h 671"/>
                <a:gd name="T40" fmla="*/ 1927 w 1946"/>
                <a:gd name="T41" fmla="*/ 265 h 671"/>
                <a:gd name="T42" fmla="*/ 1922 w 1946"/>
                <a:gd name="T43" fmla="*/ 275 h 671"/>
                <a:gd name="T44" fmla="*/ 1917 w 1946"/>
                <a:gd name="T45" fmla="*/ 285 h 671"/>
                <a:gd name="T46" fmla="*/ 1904 w 1946"/>
                <a:gd name="T47" fmla="*/ 304 h 671"/>
                <a:gd name="T48" fmla="*/ 1896 w 1946"/>
                <a:gd name="T49" fmla="*/ 313 h 671"/>
                <a:gd name="T50" fmla="*/ 1889 w 1946"/>
                <a:gd name="T51" fmla="*/ 323 h 671"/>
                <a:gd name="T52" fmla="*/ 1871 w 1946"/>
                <a:gd name="T53" fmla="*/ 340 h 671"/>
                <a:gd name="T54" fmla="*/ 1861 w 1946"/>
                <a:gd name="T55" fmla="*/ 350 h 671"/>
                <a:gd name="T56" fmla="*/ 1851 w 1946"/>
                <a:gd name="T57" fmla="*/ 359 h 671"/>
                <a:gd name="T58" fmla="*/ 1829 w 1946"/>
                <a:gd name="T59" fmla="*/ 377 h 671"/>
                <a:gd name="T60" fmla="*/ 1817 w 1946"/>
                <a:gd name="T61" fmla="*/ 387 h 671"/>
                <a:gd name="T62" fmla="*/ 1805 w 1946"/>
                <a:gd name="T63" fmla="*/ 396 h 671"/>
                <a:gd name="T64" fmla="*/ 1778 w 1946"/>
                <a:gd name="T65" fmla="*/ 414 h 671"/>
                <a:gd name="T66" fmla="*/ 1764 w 1946"/>
                <a:gd name="T67" fmla="*/ 423 h 671"/>
                <a:gd name="T68" fmla="*/ 1749 w 1946"/>
                <a:gd name="T69" fmla="*/ 430 h 671"/>
                <a:gd name="T70" fmla="*/ 1719 w 1946"/>
                <a:gd name="T71" fmla="*/ 448 h 671"/>
                <a:gd name="T72" fmla="*/ 1703 w 1946"/>
                <a:gd name="T73" fmla="*/ 456 h 671"/>
                <a:gd name="T74" fmla="*/ 1685 w 1946"/>
                <a:gd name="T75" fmla="*/ 465 h 671"/>
                <a:gd name="T76" fmla="*/ 1651 w 1946"/>
                <a:gd name="T77" fmla="*/ 481 h 671"/>
                <a:gd name="T78" fmla="*/ 1633 w 1946"/>
                <a:gd name="T79" fmla="*/ 489 h 671"/>
                <a:gd name="T80" fmla="*/ 1614 w 1946"/>
                <a:gd name="T81" fmla="*/ 497 h 671"/>
                <a:gd name="T82" fmla="*/ 1575 w 1946"/>
                <a:gd name="T83" fmla="*/ 514 h 671"/>
                <a:gd name="T84" fmla="*/ 1555 w 1946"/>
                <a:gd name="T85" fmla="*/ 521 h 671"/>
                <a:gd name="T86" fmla="*/ 1534 w 1946"/>
                <a:gd name="T87" fmla="*/ 529 h 671"/>
                <a:gd name="T88" fmla="*/ 1491 w 1946"/>
                <a:gd name="T89" fmla="*/ 544 h 671"/>
                <a:gd name="T90" fmla="*/ 1469 w 1946"/>
                <a:gd name="T91" fmla="*/ 551 h 671"/>
                <a:gd name="T92" fmla="*/ 1447 w 1946"/>
                <a:gd name="T93" fmla="*/ 558 h 671"/>
                <a:gd name="T94" fmla="*/ 1400 w 1946"/>
                <a:gd name="T95" fmla="*/ 572 h 671"/>
                <a:gd name="T96" fmla="*/ 1377 w 1946"/>
                <a:gd name="T97" fmla="*/ 579 h 671"/>
                <a:gd name="T98" fmla="*/ 1352 w 1946"/>
                <a:gd name="T99" fmla="*/ 586 h 671"/>
                <a:gd name="T100" fmla="*/ 1303 w 1946"/>
                <a:gd name="T101" fmla="*/ 599 h 671"/>
                <a:gd name="T102" fmla="*/ 1278 w 1946"/>
                <a:gd name="T103" fmla="*/ 606 h 671"/>
                <a:gd name="T104" fmla="*/ 1251 w 1946"/>
                <a:gd name="T105" fmla="*/ 611 h 671"/>
                <a:gd name="T106" fmla="*/ 1199 w 1946"/>
                <a:gd name="T107" fmla="*/ 623 h 671"/>
                <a:gd name="T108" fmla="*/ 1171 w 1946"/>
                <a:gd name="T109" fmla="*/ 630 h 671"/>
                <a:gd name="T110" fmla="*/ 1144 w 1946"/>
                <a:gd name="T111" fmla="*/ 636 h 671"/>
                <a:gd name="T112" fmla="*/ 1088 w 1946"/>
                <a:gd name="T113" fmla="*/ 647 h 671"/>
                <a:gd name="T114" fmla="*/ 1060 w 1946"/>
                <a:gd name="T115" fmla="*/ 651 h 671"/>
                <a:gd name="T116" fmla="*/ 1032 w 1946"/>
                <a:gd name="T117" fmla="*/ 657 h 671"/>
                <a:gd name="T118" fmla="*/ 974 w 1946"/>
                <a:gd name="T119" fmla="*/ 667 h 671"/>
                <a:gd name="T120" fmla="*/ 944 w 1946"/>
                <a:gd name="T121" fmla="*/ 67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6" h="671">
                  <a:moveTo>
                    <a:pt x="1829" y="0"/>
                  </a:moveTo>
                  <a:lnTo>
                    <a:pt x="1829" y="0"/>
                  </a:lnTo>
                  <a:lnTo>
                    <a:pt x="1840" y="8"/>
                  </a:lnTo>
                  <a:lnTo>
                    <a:pt x="1840" y="8"/>
                  </a:lnTo>
                  <a:lnTo>
                    <a:pt x="1840" y="8"/>
                  </a:lnTo>
                  <a:lnTo>
                    <a:pt x="1851" y="18"/>
                  </a:lnTo>
                  <a:lnTo>
                    <a:pt x="1851" y="18"/>
                  </a:lnTo>
                  <a:lnTo>
                    <a:pt x="1851" y="18"/>
                  </a:lnTo>
                  <a:lnTo>
                    <a:pt x="1861" y="27"/>
                  </a:lnTo>
                  <a:lnTo>
                    <a:pt x="1861" y="27"/>
                  </a:lnTo>
                  <a:lnTo>
                    <a:pt x="1861" y="27"/>
                  </a:lnTo>
                  <a:lnTo>
                    <a:pt x="1871" y="36"/>
                  </a:lnTo>
                  <a:lnTo>
                    <a:pt x="1871" y="36"/>
                  </a:lnTo>
                  <a:lnTo>
                    <a:pt x="1871" y="36"/>
                  </a:lnTo>
                  <a:lnTo>
                    <a:pt x="1880" y="45"/>
                  </a:lnTo>
                  <a:lnTo>
                    <a:pt x="1880" y="45"/>
                  </a:lnTo>
                  <a:lnTo>
                    <a:pt x="1880" y="45"/>
                  </a:lnTo>
                  <a:lnTo>
                    <a:pt x="1889" y="55"/>
                  </a:lnTo>
                  <a:lnTo>
                    <a:pt x="1889" y="55"/>
                  </a:lnTo>
                  <a:lnTo>
                    <a:pt x="1889" y="55"/>
                  </a:lnTo>
                  <a:lnTo>
                    <a:pt x="1896" y="64"/>
                  </a:lnTo>
                  <a:lnTo>
                    <a:pt x="1896" y="64"/>
                  </a:lnTo>
                  <a:lnTo>
                    <a:pt x="1896" y="64"/>
                  </a:lnTo>
                  <a:lnTo>
                    <a:pt x="1904" y="74"/>
                  </a:lnTo>
                  <a:lnTo>
                    <a:pt x="1904" y="74"/>
                  </a:lnTo>
                  <a:lnTo>
                    <a:pt x="1904" y="74"/>
                  </a:lnTo>
                  <a:lnTo>
                    <a:pt x="1910" y="83"/>
                  </a:lnTo>
                  <a:lnTo>
                    <a:pt x="1910" y="83"/>
                  </a:lnTo>
                  <a:lnTo>
                    <a:pt x="1910" y="83"/>
                  </a:lnTo>
                  <a:lnTo>
                    <a:pt x="1917" y="93"/>
                  </a:lnTo>
                  <a:lnTo>
                    <a:pt x="1917" y="93"/>
                  </a:lnTo>
                  <a:lnTo>
                    <a:pt x="1917" y="93"/>
                  </a:lnTo>
                  <a:lnTo>
                    <a:pt x="1922" y="102"/>
                  </a:lnTo>
                  <a:lnTo>
                    <a:pt x="1922" y="102"/>
                  </a:lnTo>
                  <a:lnTo>
                    <a:pt x="1922" y="102"/>
                  </a:lnTo>
                  <a:lnTo>
                    <a:pt x="1927" y="112"/>
                  </a:lnTo>
                  <a:lnTo>
                    <a:pt x="1927" y="112"/>
                  </a:lnTo>
                  <a:lnTo>
                    <a:pt x="1927" y="112"/>
                  </a:lnTo>
                  <a:lnTo>
                    <a:pt x="1931" y="122"/>
                  </a:lnTo>
                  <a:lnTo>
                    <a:pt x="1931" y="122"/>
                  </a:lnTo>
                  <a:lnTo>
                    <a:pt x="1931" y="122"/>
                  </a:lnTo>
                  <a:lnTo>
                    <a:pt x="1935" y="131"/>
                  </a:lnTo>
                  <a:lnTo>
                    <a:pt x="1935" y="131"/>
                  </a:lnTo>
                  <a:lnTo>
                    <a:pt x="1935" y="131"/>
                  </a:lnTo>
                  <a:lnTo>
                    <a:pt x="1938" y="141"/>
                  </a:lnTo>
                  <a:lnTo>
                    <a:pt x="1938" y="141"/>
                  </a:lnTo>
                  <a:lnTo>
                    <a:pt x="1938" y="141"/>
                  </a:lnTo>
                  <a:lnTo>
                    <a:pt x="1941" y="151"/>
                  </a:lnTo>
                  <a:lnTo>
                    <a:pt x="1941" y="151"/>
                  </a:lnTo>
                  <a:lnTo>
                    <a:pt x="1941" y="151"/>
                  </a:lnTo>
                  <a:lnTo>
                    <a:pt x="1943" y="159"/>
                  </a:lnTo>
                  <a:lnTo>
                    <a:pt x="1943" y="159"/>
                  </a:lnTo>
                  <a:lnTo>
                    <a:pt x="1943" y="159"/>
                  </a:lnTo>
                  <a:lnTo>
                    <a:pt x="1945" y="169"/>
                  </a:lnTo>
                  <a:lnTo>
                    <a:pt x="1945" y="169"/>
                  </a:lnTo>
                  <a:lnTo>
                    <a:pt x="1945" y="169"/>
                  </a:lnTo>
                  <a:lnTo>
                    <a:pt x="1945" y="179"/>
                  </a:lnTo>
                  <a:lnTo>
                    <a:pt x="1945" y="179"/>
                  </a:lnTo>
                  <a:lnTo>
                    <a:pt x="1945" y="179"/>
                  </a:lnTo>
                  <a:lnTo>
                    <a:pt x="1946" y="188"/>
                  </a:lnTo>
                  <a:lnTo>
                    <a:pt x="1946" y="188"/>
                  </a:lnTo>
                  <a:lnTo>
                    <a:pt x="1946" y="188"/>
                  </a:lnTo>
                  <a:lnTo>
                    <a:pt x="1945" y="198"/>
                  </a:lnTo>
                  <a:lnTo>
                    <a:pt x="1945" y="198"/>
                  </a:lnTo>
                  <a:lnTo>
                    <a:pt x="1945" y="198"/>
                  </a:lnTo>
                  <a:lnTo>
                    <a:pt x="1945" y="208"/>
                  </a:lnTo>
                  <a:lnTo>
                    <a:pt x="1945" y="208"/>
                  </a:lnTo>
                  <a:lnTo>
                    <a:pt x="1945" y="208"/>
                  </a:lnTo>
                  <a:lnTo>
                    <a:pt x="1943" y="217"/>
                  </a:lnTo>
                  <a:lnTo>
                    <a:pt x="1943" y="217"/>
                  </a:lnTo>
                  <a:lnTo>
                    <a:pt x="1943" y="217"/>
                  </a:lnTo>
                  <a:lnTo>
                    <a:pt x="1941" y="227"/>
                  </a:lnTo>
                  <a:lnTo>
                    <a:pt x="1941" y="227"/>
                  </a:lnTo>
                  <a:lnTo>
                    <a:pt x="1941" y="227"/>
                  </a:lnTo>
                  <a:lnTo>
                    <a:pt x="1938" y="237"/>
                  </a:lnTo>
                  <a:lnTo>
                    <a:pt x="1938" y="237"/>
                  </a:lnTo>
                  <a:lnTo>
                    <a:pt x="1938" y="237"/>
                  </a:lnTo>
                  <a:lnTo>
                    <a:pt x="1935" y="246"/>
                  </a:lnTo>
                  <a:lnTo>
                    <a:pt x="1935" y="246"/>
                  </a:lnTo>
                  <a:lnTo>
                    <a:pt x="1935" y="246"/>
                  </a:lnTo>
                  <a:lnTo>
                    <a:pt x="1931" y="256"/>
                  </a:lnTo>
                  <a:lnTo>
                    <a:pt x="1931" y="256"/>
                  </a:lnTo>
                  <a:lnTo>
                    <a:pt x="1931" y="256"/>
                  </a:lnTo>
                  <a:lnTo>
                    <a:pt x="1927" y="265"/>
                  </a:lnTo>
                  <a:lnTo>
                    <a:pt x="1927" y="265"/>
                  </a:lnTo>
                  <a:lnTo>
                    <a:pt x="1927" y="265"/>
                  </a:lnTo>
                  <a:lnTo>
                    <a:pt x="1922" y="275"/>
                  </a:lnTo>
                  <a:lnTo>
                    <a:pt x="1922" y="275"/>
                  </a:lnTo>
                  <a:lnTo>
                    <a:pt x="1922" y="275"/>
                  </a:lnTo>
                  <a:lnTo>
                    <a:pt x="1917" y="285"/>
                  </a:lnTo>
                  <a:lnTo>
                    <a:pt x="1917" y="285"/>
                  </a:lnTo>
                  <a:lnTo>
                    <a:pt x="1917" y="285"/>
                  </a:lnTo>
                  <a:lnTo>
                    <a:pt x="1910" y="294"/>
                  </a:lnTo>
                  <a:lnTo>
                    <a:pt x="1910" y="294"/>
                  </a:lnTo>
                  <a:lnTo>
                    <a:pt x="1910" y="294"/>
                  </a:lnTo>
                  <a:lnTo>
                    <a:pt x="1904" y="304"/>
                  </a:lnTo>
                  <a:lnTo>
                    <a:pt x="1904" y="304"/>
                  </a:lnTo>
                  <a:lnTo>
                    <a:pt x="1904" y="304"/>
                  </a:lnTo>
                  <a:lnTo>
                    <a:pt x="1896" y="313"/>
                  </a:lnTo>
                  <a:lnTo>
                    <a:pt x="1896" y="313"/>
                  </a:lnTo>
                  <a:lnTo>
                    <a:pt x="1896" y="313"/>
                  </a:lnTo>
                  <a:lnTo>
                    <a:pt x="1889" y="323"/>
                  </a:lnTo>
                  <a:lnTo>
                    <a:pt x="1889" y="323"/>
                  </a:lnTo>
                  <a:lnTo>
                    <a:pt x="1889" y="323"/>
                  </a:lnTo>
                  <a:lnTo>
                    <a:pt x="1880" y="332"/>
                  </a:lnTo>
                  <a:lnTo>
                    <a:pt x="1880" y="332"/>
                  </a:lnTo>
                  <a:lnTo>
                    <a:pt x="1880" y="332"/>
                  </a:lnTo>
                  <a:lnTo>
                    <a:pt x="1871" y="340"/>
                  </a:lnTo>
                  <a:lnTo>
                    <a:pt x="1871" y="340"/>
                  </a:lnTo>
                  <a:lnTo>
                    <a:pt x="1871" y="340"/>
                  </a:lnTo>
                  <a:lnTo>
                    <a:pt x="1861" y="350"/>
                  </a:lnTo>
                  <a:lnTo>
                    <a:pt x="1861" y="350"/>
                  </a:lnTo>
                  <a:lnTo>
                    <a:pt x="1861" y="350"/>
                  </a:lnTo>
                  <a:lnTo>
                    <a:pt x="1851" y="359"/>
                  </a:lnTo>
                  <a:lnTo>
                    <a:pt x="1851" y="359"/>
                  </a:lnTo>
                  <a:lnTo>
                    <a:pt x="1851" y="359"/>
                  </a:lnTo>
                  <a:lnTo>
                    <a:pt x="1840" y="368"/>
                  </a:lnTo>
                  <a:lnTo>
                    <a:pt x="1840" y="368"/>
                  </a:lnTo>
                  <a:lnTo>
                    <a:pt x="1840" y="368"/>
                  </a:lnTo>
                  <a:lnTo>
                    <a:pt x="1829" y="377"/>
                  </a:lnTo>
                  <a:lnTo>
                    <a:pt x="1829" y="377"/>
                  </a:lnTo>
                  <a:lnTo>
                    <a:pt x="1829" y="377"/>
                  </a:lnTo>
                  <a:lnTo>
                    <a:pt x="1817" y="387"/>
                  </a:lnTo>
                  <a:lnTo>
                    <a:pt x="1817" y="387"/>
                  </a:lnTo>
                  <a:lnTo>
                    <a:pt x="1817" y="387"/>
                  </a:lnTo>
                  <a:lnTo>
                    <a:pt x="1805" y="396"/>
                  </a:lnTo>
                  <a:lnTo>
                    <a:pt x="1805" y="396"/>
                  </a:lnTo>
                  <a:lnTo>
                    <a:pt x="1805" y="396"/>
                  </a:lnTo>
                  <a:lnTo>
                    <a:pt x="1792" y="405"/>
                  </a:lnTo>
                  <a:lnTo>
                    <a:pt x="1792" y="405"/>
                  </a:lnTo>
                  <a:lnTo>
                    <a:pt x="1792" y="405"/>
                  </a:lnTo>
                  <a:lnTo>
                    <a:pt x="1778" y="414"/>
                  </a:lnTo>
                  <a:lnTo>
                    <a:pt x="1778" y="414"/>
                  </a:lnTo>
                  <a:lnTo>
                    <a:pt x="1778" y="414"/>
                  </a:lnTo>
                  <a:lnTo>
                    <a:pt x="1764" y="423"/>
                  </a:lnTo>
                  <a:lnTo>
                    <a:pt x="1764" y="423"/>
                  </a:lnTo>
                  <a:lnTo>
                    <a:pt x="1764" y="423"/>
                  </a:lnTo>
                  <a:lnTo>
                    <a:pt x="1749" y="430"/>
                  </a:lnTo>
                  <a:lnTo>
                    <a:pt x="1749" y="430"/>
                  </a:lnTo>
                  <a:lnTo>
                    <a:pt x="1749" y="430"/>
                  </a:lnTo>
                  <a:lnTo>
                    <a:pt x="1734" y="439"/>
                  </a:lnTo>
                  <a:lnTo>
                    <a:pt x="1734" y="439"/>
                  </a:lnTo>
                  <a:lnTo>
                    <a:pt x="1734" y="439"/>
                  </a:lnTo>
                  <a:lnTo>
                    <a:pt x="1719" y="448"/>
                  </a:lnTo>
                  <a:lnTo>
                    <a:pt x="1719" y="448"/>
                  </a:lnTo>
                  <a:lnTo>
                    <a:pt x="1719" y="448"/>
                  </a:lnTo>
                  <a:lnTo>
                    <a:pt x="1703" y="456"/>
                  </a:lnTo>
                  <a:lnTo>
                    <a:pt x="1703" y="456"/>
                  </a:lnTo>
                  <a:lnTo>
                    <a:pt x="1703" y="456"/>
                  </a:lnTo>
                  <a:lnTo>
                    <a:pt x="1685" y="465"/>
                  </a:lnTo>
                  <a:lnTo>
                    <a:pt x="1685" y="465"/>
                  </a:lnTo>
                  <a:lnTo>
                    <a:pt x="1685" y="465"/>
                  </a:lnTo>
                  <a:lnTo>
                    <a:pt x="1668" y="472"/>
                  </a:lnTo>
                  <a:lnTo>
                    <a:pt x="1668" y="472"/>
                  </a:lnTo>
                  <a:lnTo>
                    <a:pt x="1668" y="472"/>
                  </a:lnTo>
                  <a:lnTo>
                    <a:pt x="1651" y="481"/>
                  </a:lnTo>
                  <a:lnTo>
                    <a:pt x="1651" y="481"/>
                  </a:lnTo>
                  <a:lnTo>
                    <a:pt x="1651" y="481"/>
                  </a:lnTo>
                  <a:lnTo>
                    <a:pt x="1633" y="489"/>
                  </a:lnTo>
                  <a:lnTo>
                    <a:pt x="1633" y="489"/>
                  </a:lnTo>
                  <a:lnTo>
                    <a:pt x="1633" y="489"/>
                  </a:lnTo>
                  <a:lnTo>
                    <a:pt x="1614" y="497"/>
                  </a:lnTo>
                  <a:lnTo>
                    <a:pt x="1614" y="497"/>
                  </a:lnTo>
                  <a:lnTo>
                    <a:pt x="1614" y="497"/>
                  </a:lnTo>
                  <a:lnTo>
                    <a:pt x="1594" y="506"/>
                  </a:lnTo>
                  <a:lnTo>
                    <a:pt x="1594" y="506"/>
                  </a:lnTo>
                  <a:lnTo>
                    <a:pt x="1594" y="506"/>
                  </a:lnTo>
                  <a:lnTo>
                    <a:pt x="1575" y="514"/>
                  </a:lnTo>
                  <a:lnTo>
                    <a:pt x="1575" y="514"/>
                  </a:lnTo>
                  <a:lnTo>
                    <a:pt x="1575" y="514"/>
                  </a:lnTo>
                  <a:lnTo>
                    <a:pt x="1555" y="521"/>
                  </a:lnTo>
                  <a:lnTo>
                    <a:pt x="1555" y="521"/>
                  </a:lnTo>
                  <a:lnTo>
                    <a:pt x="1555" y="521"/>
                  </a:lnTo>
                  <a:lnTo>
                    <a:pt x="1534" y="529"/>
                  </a:lnTo>
                  <a:lnTo>
                    <a:pt x="1534" y="529"/>
                  </a:lnTo>
                  <a:lnTo>
                    <a:pt x="1534" y="529"/>
                  </a:lnTo>
                  <a:lnTo>
                    <a:pt x="1512" y="536"/>
                  </a:lnTo>
                  <a:lnTo>
                    <a:pt x="1512" y="536"/>
                  </a:lnTo>
                  <a:lnTo>
                    <a:pt x="1512" y="536"/>
                  </a:lnTo>
                  <a:lnTo>
                    <a:pt x="1491" y="544"/>
                  </a:lnTo>
                  <a:lnTo>
                    <a:pt x="1491" y="544"/>
                  </a:lnTo>
                  <a:lnTo>
                    <a:pt x="1491" y="544"/>
                  </a:lnTo>
                  <a:lnTo>
                    <a:pt x="1469" y="551"/>
                  </a:lnTo>
                  <a:lnTo>
                    <a:pt x="1469" y="551"/>
                  </a:lnTo>
                  <a:lnTo>
                    <a:pt x="1469" y="551"/>
                  </a:lnTo>
                  <a:lnTo>
                    <a:pt x="1447" y="558"/>
                  </a:lnTo>
                  <a:lnTo>
                    <a:pt x="1447" y="558"/>
                  </a:lnTo>
                  <a:lnTo>
                    <a:pt x="1447" y="558"/>
                  </a:lnTo>
                  <a:lnTo>
                    <a:pt x="1423" y="566"/>
                  </a:lnTo>
                  <a:lnTo>
                    <a:pt x="1423" y="566"/>
                  </a:lnTo>
                  <a:lnTo>
                    <a:pt x="1423" y="566"/>
                  </a:lnTo>
                  <a:lnTo>
                    <a:pt x="1400" y="572"/>
                  </a:lnTo>
                  <a:lnTo>
                    <a:pt x="1400" y="572"/>
                  </a:lnTo>
                  <a:lnTo>
                    <a:pt x="1400" y="572"/>
                  </a:lnTo>
                  <a:lnTo>
                    <a:pt x="1377" y="579"/>
                  </a:lnTo>
                  <a:lnTo>
                    <a:pt x="1377" y="579"/>
                  </a:lnTo>
                  <a:lnTo>
                    <a:pt x="1377" y="579"/>
                  </a:lnTo>
                  <a:lnTo>
                    <a:pt x="1352" y="586"/>
                  </a:lnTo>
                  <a:lnTo>
                    <a:pt x="1352" y="586"/>
                  </a:lnTo>
                  <a:lnTo>
                    <a:pt x="1352" y="586"/>
                  </a:lnTo>
                  <a:lnTo>
                    <a:pt x="1327" y="592"/>
                  </a:lnTo>
                  <a:lnTo>
                    <a:pt x="1327" y="592"/>
                  </a:lnTo>
                  <a:lnTo>
                    <a:pt x="1327" y="592"/>
                  </a:lnTo>
                  <a:lnTo>
                    <a:pt x="1303" y="599"/>
                  </a:lnTo>
                  <a:lnTo>
                    <a:pt x="1303" y="599"/>
                  </a:lnTo>
                  <a:lnTo>
                    <a:pt x="1303" y="599"/>
                  </a:lnTo>
                  <a:lnTo>
                    <a:pt x="1278" y="606"/>
                  </a:lnTo>
                  <a:lnTo>
                    <a:pt x="1278" y="606"/>
                  </a:lnTo>
                  <a:lnTo>
                    <a:pt x="1278" y="606"/>
                  </a:lnTo>
                  <a:lnTo>
                    <a:pt x="1251" y="611"/>
                  </a:lnTo>
                  <a:lnTo>
                    <a:pt x="1251" y="611"/>
                  </a:lnTo>
                  <a:lnTo>
                    <a:pt x="1251" y="611"/>
                  </a:lnTo>
                  <a:lnTo>
                    <a:pt x="1225" y="618"/>
                  </a:lnTo>
                  <a:lnTo>
                    <a:pt x="1225" y="618"/>
                  </a:lnTo>
                  <a:lnTo>
                    <a:pt x="1225" y="618"/>
                  </a:lnTo>
                  <a:lnTo>
                    <a:pt x="1199" y="623"/>
                  </a:lnTo>
                  <a:lnTo>
                    <a:pt x="1199" y="623"/>
                  </a:lnTo>
                  <a:lnTo>
                    <a:pt x="1199" y="623"/>
                  </a:lnTo>
                  <a:lnTo>
                    <a:pt x="1171" y="630"/>
                  </a:lnTo>
                  <a:lnTo>
                    <a:pt x="1171" y="630"/>
                  </a:lnTo>
                  <a:lnTo>
                    <a:pt x="1171" y="630"/>
                  </a:lnTo>
                  <a:lnTo>
                    <a:pt x="1144" y="636"/>
                  </a:lnTo>
                  <a:lnTo>
                    <a:pt x="1144" y="636"/>
                  </a:lnTo>
                  <a:lnTo>
                    <a:pt x="1144" y="636"/>
                  </a:lnTo>
                  <a:lnTo>
                    <a:pt x="1117" y="641"/>
                  </a:lnTo>
                  <a:lnTo>
                    <a:pt x="1117" y="641"/>
                  </a:lnTo>
                  <a:lnTo>
                    <a:pt x="1117" y="641"/>
                  </a:lnTo>
                  <a:lnTo>
                    <a:pt x="1088" y="647"/>
                  </a:lnTo>
                  <a:lnTo>
                    <a:pt x="1088" y="647"/>
                  </a:lnTo>
                  <a:lnTo>
                    <a:pt x="1088" y="647"/>
                  </a:lnTo>
                  <a:lnTo>
                    <a:pt x="1060" y="651"/>
                  </a:lnTo>
                  <a:lnTo>
                    <a:pt x="1060" y="651"/>
                  </a:lnTo>
                  <a:lnTo>
                    <a:pt x="1060" y="651"/>
                  </a:lnTo>
                  <a:lnTo>
                    <a:pt x="1032" y="657"/>
                  </a:lnTo>
                  <a:lnTo>
                    <a:pt x="1032" y="657"/>
                  </a:lnTo>
                  <a:lnTo>
                    <a:pt x="1032" y="657"/>
                  </a:lnTo>
                  <a:lnTo>
                    <a:pt x="1002" y="662"/>
                  </a:lnTo>
                  <a:lnTo>
                    <a:pt x="1002" y="662"/>
                  </a:lnTo>
                  <a:lnTo>
                    <a:pt x="1002" y="662"/>
                  </a:lnTo>
                  <a:lnTo>
                    <a:pt x="974" y="667"/>
                  </a:lnTo>
                  <a:lnTo>
                    <a:pt x="974" y="667"/>
                  </a:lnTo>
                  <a:lnTo>
                    <a:pt x="974" y="667"/>
                  </a:lnTo>
                  <a:lnTo>
                    <a:pt x="944" y="671"/>
                  </a:lnTo>
                  <a:lnTo>
                    <a:pt x="944" y="671"/>
                  </a:lnTo>
                  <a:lnTo>
                    <a:pt x="0" y="188"/>
                  </a:lnTo>
                  <a:lnTo>
                    <a:pt x="1829" y="0"/>
                  </a:lnTo>
                  <a:close/>
                </a:path>
              </a:pathLst>
            </a:custGeom>
            <a:solidFill>
              <a:srgbClr val="FF99CC"/>
            </a:solidFill>
            <a:ln w="12700">
              <a:solidFill>
                <a:srgbClr val="000000"/>
              </a:solidFill>
              <a:prstDash val="solid"/>
              <a:round/>
              <a:headEnd/>
              <a:tailEnd/>
            </a:ln>
          </p:spPr>
          <p:txBody>
            <a:bodyPr/>
            <a:lstStyle/>
            <a:p>
              <a:endParaRPr lang="en-US"/>
            </a:p>
          </p:txBody>
        </p:sp>
        <p:sp>
          <p:nvSpPr>
            <p:cNvPr id="2233359" name="Freeform 15"/>
            <p:cNvSpPr>
              <a:spLocks/>
            </p:cNvSpPr>
            <p:nvPr/>
          </p:nvSpPr>
          <p:spPr bwMode="auto">
            <a:xfrm>
              <a:off x="988" y="2238"/>
              <a:ext cx="2692" cy="899"/>
            </a:xfrm>
            <a:custGeom>
              <a:avLst/>
              <a:gdLst>
                <a:gd name="T0" fmla="*/ 2601 w 2692"/>
                <a:gd name="T1" fmla="*/ 254 h 899"/>
                <a:gd name="T2" fmla="*/ 2508 w 2692"/>
                <a:gd name="T3" fmla="*/ 266 h 899"/>
                <a:gd name="T4" fmla="*/ 2414 w 2692"/>
                <a:gd name="T5" fmla="*/ 277 h 899"/>
                <a:gd name="T6" fmla="*/ 2317 w 2692"/>
                <a:gd name="T7" fmla="*/ 286 h 899"/>
                <a:gd name="T8" fmla="*/ 2219 w 2692"/>
                <a:gd name="T9" fmla="*/ 294 h 899"/>
                <a:gd name="T10" fmla="*/ 2153 w 2692"/>
                <a:gd name="T11" fmla="*/ 298 h 899"/>
                <a:gd name="T12" fmla="*/ 2053 w 2692"/>
                <a:gd name="T13" fmla="*/ 304 h 899"/>
                <a:gd name="T14" fmla="*/ 1952 w 2692"/>
                <a:gd name="T15" fmla="*/ 307 h 899"/>
                <a:gd name="T16" fmla="*/ 1851 w 2692"/>
                <a:gd name="T17" fmla="*/ 309 h 899"/>
                <a:gd name="T18" fmla="*/ 1748 w 2692"/>
                <a:gd name="T19" fmla="*/ 311 h 899"/>
                <a:gd name="T20" fmla="*/ 1647 w 2692"/>
                <a:gd name="T21" fmla="*/ 309 h 899"/>
                <a:gd name="T22" fmla="*/ 1545 w 2692"/>
                <a:gd name="T23" fmla="*/ 307 h 899"/>
                <a:gd name="T24" fmla="*/ 1444 w 2692"/>
                <a:gd name="T25" fmla="*/ 304 h 899"/>
                <a:gd name="T26" fmla="*/ 1345 w 2692"/>
                <a:gd name="T27" fmla="*/ 298 h 899"/>
                <a:gd name="T28" fmla="*/ 1245 w 2692"/>
                <a:gd name="T29" fmla="*/ 292 h 899"/>
                <a:gd name="T30" fmla="*/ 1147 w 2692"/>
                <a:gd name="T31" fmla="*/ 283 h 899"/>
                <a:gd name="T32" fmla="*/ 1051 w 2692"/>
                <a:gd name="T33" fmla="*/ 274 h 899"/>
                <a:gd name="T34" fmla="*/ 957 w 2692"/>
                <a:gd name="T35" fmla="*/ 263 h 899"/>
                <a:gd name="T36" fmla="*/ 865 w 2692"/>
                <a:gd name="T37" fmla="*/ 251 h 899"/>
                <a:gd name="T38" fmla="*/ 776 w 2692"/>
                <a:gd name="T39" fmla="*/ 236 h 899"/>
                <a:gd name="T40" fmla="*/ 689 w 2692"/>
                <a:gd name="T41" fmla="*/ 221 h 899"/>
                <a:gd name="T42" fmla="*/ 605 w 2692"/>
                <a:gd name="T43" fmla="*/ 205 h 899"/>
                <a:gd name="T44" fmla="*/ 524 w 2692"/>
                <a:gd name="T45" fmla="*/ 187 h 899"/>
                <a:gd name="T46" fmla="*/ 447 w 2692"/>
                <a:gd name="T47" fmla="*/ 168 h 899"/>
                <a:gd name="T48" fmla="*/ 373 w 2692"/>
                <a:gd name="T49" fmla="*/ 149 h 899"/>
                <a:gd name="T50" fmla="*/ 303 w 2692"/>
                <a:gd name="T51" fmla="*/ 127 h 899"/>
                <a:gd name="T52" fmla="*/ 236 w 2692"/>
                <a:gd name="T53" fmla="*/ 105 h 899"/>
                <a:gd name="T54" fmla="*/ 175 w 2692"/>
                <a:gd name="T55" fmla="*/ 83 h 899"/>
                <a:gd name="T56" fmla="*/ 117 w 2692"/>
                <a:gd name="T57" fmla="*/ 59 h 899"/>
                <a:gd name="T58" fmla="*/ 63 w 2692"/>
                <a:gd name="T59" fmla="*/ 34 h 899"/>
                <a:gd name="T60" fmla="*/ 15 w 2692"/>
                <a:gd name="T61" fmla="*/ 9 h 899"/>
                <a:gd name="T62" fmla="*/ 15 w 2692"/>
                <a:gd name="T63" fmla="*/ 597 h 899"/>
                <a:gd name="T64" fmla="*/ 63 w 2692"/>
                <a:gd name="T65" fmla="*/ 622 h 899"/>
                <a:gd name="T66" fmla="*/ 117 w 2692"/>
                <a:gd name="T67" fmla="*/ 647 h 899"/>
                <a:gd name="T68" fmla="*/ 175 w 2692"/>
                <a:gd name="T69" fmla="*/ 671 h 899"/>
                <a:gd name="T70" fmla="*/ 236 w 2692"/>
                <a:gd name="T71" fmla="*/ 694 h 899"/>
                <a:gd name="T72" fmla="*/ 303 w 2692"/>
                <a:gd name="T73" fmla="*/ 716 h 899"/>
                <a:gd name="T74" fmla="*/ 373 w 2692"/>
                <a:gd name="T75" fmla="*/ 737 h 899"/>
                <a:gd name="T76" fmla="*/ 447 w 2692"/>
                <a:gd name="T77" fmla="*/ 757 h 899"/>
                <a:gd name="T78" fmla="*/ 524 w 2692"/>
                <a:gd name="T79" fmla="*/ 776 h 899"/>
                <a:gd name="T80" fmla="*/ 605 w 2692"/>
                <a:gd name="T81" fmla="*/ 793 h 899"/>
                <a:gd name="T82" fmla="*/ 689 w 2692"/>
                <a:gd name="T83" fmla="*/ 809 h 899"/>
                <a:gd name="T84" fmla="*/ 776 w 2692"/>
                <a:gd name="T85" fmla="*/ 824 h 899"/>
                <a:gd name="T86" fmla="*/ 865 w 2692"/>
                <a:gd name="T87" fmla="*/ 839 h 899"/>
                <a:gd name="T88" fmla="*/ 957 w 2692"/>
                <a:gd name="T89" fmla="*/ 851 h 899"/>
                <a:gd name="T90" fmla="*/ 1051 w 2692"/>
                <a:gd name="T91" fmla="*/ 862 h 899"/>
                <a:gd name="T92" fmla="*/ 1147 w 2692"/>
                <a:gd name="T93" fmla="*/ 871 h 899"/>
                <a:gd name="T94" fmla="*/ 1245 w 2692"/>
                <a:gd name="T95" fmla="*/ 880 h 899"/>
                <a:gd name="T96" fmla="*/ 1345 w 2692"/>
                <a:gd name="T97" fmla="*/ 887 h 899"/>
                <a:gd name="T98" fmla="*/ 1444 w 2692"/>
                <a:gd name="T99" fmla="*/ 892 h 899"/>
                <a:gd name="T100" fmla="*/ 1545 w 2692"/>
                <a:gd name="T101" fmla="*/ 896 h 899"/>
                <a:gd name="T102" fmla="*/ 1647 w 2692"/>
                <a:gd name="T103" fmla="*/ 898 h 899"/>
                <a:gd name="T104" fmla="*/ 1748 w 2692"/>
                <a:gd name="T105" fmla="*/ 899 h 899"/>
                <a:gd name="T106" fmla="*/ 1851 w 2692"/>
                <a:gd name="T107" fmla="*/ 898 h 899"/>
                <a:gd name="T108" fmla="*/ 1952 w 2692"/>
                <a:gd name="T109" fmla="*/ 896 h 899"/>
                <a:gd name="T110" fmla="*/ 2053 w 2692"/>
                <a:gd name="T111" fmla="*/ 892 h 899"/>
                <a:gd name="T112" fmla="*/ 2153 w 2692"/>
                <a:gd name="T113" fmla="*/ 887 h 899"/>
                <a:gd name="T114" fmla="*/ 2252 w 2692"/>
                <a:gd name="T115" fmla="*/ 880 h 899"/>
                <a:gd name="T116" fmla="*/ 2349 w 2692"/>
                <a:gd name="T117" fmla="*/ 871 h 899"/>
                <a:gd name="T118" fmla="*/ 2446 w 2692"/>
                <a:gd name="T119" fmla="*/ 862 h 899"/>
                <a:gd name="T120" fmla="*/ 2540 w 2692"/>
                <a:gd name="T121" fmla="*/ 851 h 899"/>
                <a:gd name="T122" fmla="*/ 2632 w 2692"/>
                <a:gd name="T123" fmla="*/ 839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92" h="899">
                  <a:moveTo>
                    <a:pt x="2692" y="241"/>
                  </a:moveTo>
                  <a:lnTo>
                    <a:pt x="2692" y="241"/>
                  </a:lnTo>
                  <a:lnTo>
                    <a:pt x="2662" y="246"/>
                  </a:lnTo>
                  <a:lnTo>
                    <a:pt x="2662" y="246"/>
                  </a:lnTo>
                  <a:lnTo>
                    <a:pt x="2662" y="246"/>
                  </a:lnTo>
                  <a:lnTo>
                    <a:pt x="2632" y="251"/>
                  </a:lnTo>
                  <a:lnTo>
                    <a:pt x="2632" y="251"/>
                  </a:lnTo>
                  <a:lnTo>
                    <a:pt x="2601" y="254"/>
                  </a:lnTo>
                  <a:lnTo>
                    <a:pt x="2601" y="254"/>
                  </a:lnTo>
                  <a:lnTo>
                    <a:pt x="2601" y="254"/>
                  </a:lnTo>
                  <a:lnTo>
                    <a:pt x="2571" y="258"/>
                  </a:lnTo>
                  <a:lnTo>
                    <a:pt x="2571" y="258"/>
                  </a:lnTo>
                  <a:lnTo>
                    <a:pt x="2571" y="258"/>
                  </a:lnTo>
                  <a:lnTo>
                    <a:pt x="2540" y="263"/>
                  </a:lnTo>
                  <a:lnTo>
                    <a:pt x="2540" y="263"/>
                  </a:lnTo>
                  <a:lnTo>
                    <a:pt x="2508" y="266"/>
                  </a:lnTo>
                  <a:lnTo>
                    <a:pt x="2508" y="266"/>
                  </a:lnTo>
                  <a:lnTo>
                    <a:pt x="2508" y="266"/>
                  </a:lnTo>
                  <a:lnTo>
                    <a:pt x="2477" y="271"/>
                  </a:lnTo>
                  <a:lnTo>
                    <a:pt x="2477" y="271"/>
                  </a:lnTo>
                  <a:lnTo>
                    <a:pt x="2477" y="271"/>
                  </a:lnTo>
                  <a:lnTo>
                    <a:pt x="2446" y="274"/>
                  </a:lnTo>
                  <a:lnTo>
                    <a:pt x="2446" y="274"/>
                  </a:lnTo>
                  <a:lnTo>
                    <a:pt x="2414" y="277"/>
                  </a:lnTo>
                  <a:lnTo>
                    <a:pt x="2414" y="277"/>
                  </a:lnTo>
                  <a:lnTo>
                    <a:pt x="2414" y="277"/>
                  </a:lnTo>
                  <a:lnTo>
                    <a:pt x="2382" y="281"/>
                  </a:lnTo>
                  <a:lnTo>
                    <a:pt x="2382" y="281"/>
                  </a:lnTo>
                  <a:lnTo>
                    <a:pt x="2382" y="281"/>
                  </a:lnTo>
                  <a:lnTo>
                    <a:pt x="2349" y="283"/>
                  </a:lnTo>
                  <a:lnTo>
                    <a:pt x="2349" y="283"/>
                  </a:lnTo>
                  <a:lnTo>
                    <a:pt x="2317" y="286"/>
                  </a:lnTo>
                  <a:lnTo>
                    <a:pt x="2317" y="286"/>
                  </a:lnTo>
                  <a:lnTo>
                    <a:pt x="2317" y="286"/>
                  </a:lnTo>
                  <a:lnTo>
                    <a:pt x="2285" y="288"/>
                  </a:lnTo>
                  <a:lnTo>
                    <a:pt x="2285" y="288"/>
                  </a:lnTo>
                  <a:lnTo>
                    <a:pt x="2285" y="288"/>
                  </a:lnTo>
                  <a:lnTo>
                    <a:pt x="2252" y="292"/>
                  </a:lnTo>
                  <a:lnTo>
                    <a:pt x="2252" y="292"/>
                  </a:lnTo>
                  <a:lnTo>
                    <a:pt x="2219" y="294"/>
                  </a:lnTo>
                  <a:lnTo>
                    <a:pt x="2219" y="294"/>
                  </a:lnTo>
                  <a:lnTo>
                    <a:pt x="2219" y="294"/>
                  </a:lnTo>
                  <a:lnTo>
                    <a:pt x="2187" y="296"/>
                  </a:lnTo>
                  <a:lnTo>
                    <a:pt x="2187" y="296"/>
                  </a:lnTo>
                  <a:lnTo>
                    <a:pt x="2187" y="296"/>
                  </a:lnTo>
                  <a:lnTo>
                    <a:pt x="2153" y="298"/>
                  </a:lnTo>
                  <a:lnTo>
                    <a:pt x="2153" y="298"/>
                  </a:lnTo>
                  <a:lnTo>
                    <a:pt x="2153" y="298"/>
                  </a:lnTo>
                  <a:lnTo>
                    <a:pt x="2120" y="301"/>
                  </a:lnTo>
                  <a:lnTo>
                    <a:pt x="2120" y="301"/>
                  </a:lnTo>
                  <a:lnTo>
                    <a:pt x="2086" y="302"/>
                  </a:lnTo>
                  <a:lnTo>
                    <a:pt x="2086" y="302"/>
                  </a:lnTo>
                  <a:lnTo>
                    <a:pt x="2086" y="302"/>
                  </a:lnTo>
                  <a:lnTo>
                    <a:pt x="2053" y="304"/>
                  </a:lnTo>
                  <a:lnTo>
                    <a:pt x="2053" y="304"/>
                  </a:lnTo>
                  <a:lnTo>
                    <a:pt x="2053" y="304"/>
                  </a:lnTo>
                  <a:lnTo>
                    <a:pt x="2020" y="305"/>
                  </a:lnTo>
                  <a:lnTo>
                    <a:pt x="2020" y="305"/>
                  </a:lnTo>
                  <a:lnTo>
                    <a:pt x="1986" y="306"/>
                  </a:lnTo>
                  <a:lnTo>
                    <a:pt x="1986" y="306"/>
                  </a:lnTo>
                  <a:lnTo>
                    <a:pt x="1986" y="306"/>
                  </a:lnTo>
                  <a:lnTo>
                    <a:pt x="1952" y="307"/>
                  </a:lnTo>
                  <a:lnTo>
                    <a:pt x="1952" y="307"/>
                  </a:lnTo>
                  <a:lnTo>
                    <a:pt x="1952" y="307"/>
                  </a:lnTo>
                  <a:lnTo>
                    <a:pt x="1918" y="308"/>
                  </a:lnTo>
                  <a:lnTo>
                    <a:pt x="1918" y="308"/>
                  </a:lnTo>
                  <a:lnTo>
                    <a:pt x="1884" y="309"/>
                  </a:lnTo>
                  <a:lnTo>
                    <a:pt x="1884" y="309"/>
                  </a:lnTo>
                  <a:lnTo>
                    <a:pt x="1884" y="309"/>
                  </a:lnTo>
                  <a:lnTo>
                    <a:pt x="1851" y="309"/>
                  </a:lnTo>
                  <a:lnTo>
                    <a:pt x="1851" y="309"/>
                  </a:lnTo>
                  <a:lnTo>
                    <a:pt x="1851" y="309"/>
                  </a:lnTo>
                  <a:lnTo>
                    <a:pt x="1816" y="309"/>
                  </a:lnTo>
                  <a:lnTo>
                    <a:pt x="1816" y="309"/>
                  </a:lnTo>
                  <a:lnTo>
                    <a:pt x="1783" y="311"/>
                  </a:lnTo>
                  <a:lnTo>
                    <a:pt x="1783" y="311"/>
                  </a:lnTo>
                  <a:lnTo>
                    <a:pt x="1783" y="311"/>
                  </a:lnTo>
                  <a:lnTo>
                    <a:pt x="1748" y="311"/>
                  </a:lnTo>
                  <a:lnTo>
                    <a:pt x="1748" y="311"/>
                  </a:lnTo>
                  <a:lnTo>
                    <a:pt x="1748" y="311"/>
                  </a:lnTo>
                  <a:lnTo>
                    <a:pt x="1715" y="311"/>
                  </a:lnTo>
                  <a:lnTo>
                    <a:pt x="1715" y="311"/>
                  </a:lnTo>
                  <a:lnTo>
                    <a:pt x="1681" y="309"/>
                  </a:lnTo>
                  <a:lnTo>
                    <a:pt x="1681" y="309"/>
                  </a:lnTo>
                  <a:lnTo>
                    <a:pt x="1681" y="309"/>
                  </a:lnTo>
                  <a:lnTo>
                    <a:pt x="1647" y="309"/>
                  </a:lnTo>
                  <a:lnTo>
                    <a:pt x="1647" y="309"/>
                  </a:lnTo>
                  <a:lnTo>
                    <a:pt x="1647" y="309"/>
                  </a:lnTo>
                  <a:lnTo>
                    <a:pt x="1613" y="309"/>
                  </a:lnTo>
                  <a:lnTo>
                    <a:pt x="1613" y="309"/>
                  </a:lnTo>
                  <a:lnTo>
                    <a:pt x="1613" y="309"/>
                  </a:lnTo>
                  <a:lnTo>
                    <a:pt x="1579" y="308"/>
                  </a:lnTo>
                  <a:lnTo>
                    <a:pt x="1579" y="308"/>
                  </a:lnTo>
                  <a:lnTo>
                    <a:pt x="1545" y="307"/>
                  </a:lnTo>
                  <a:lnTo>
                    <a:pt x="1545" y="307"/>
                  </a:lnTo>
                  <a:lnTo>
                    <a:pt x="1545" y="307"/>
                  </a:lnTo>
                  <a:lnTo>
                    <a:pt x="1512" y="306"/>
                  </a:lnTo>
                  <a:lnTo>
                    <a:pt x="1512" y="306"/>
                  </a:lnTo>
                  <a:lnTo>
                    <a:pt x="1512" y="306"/>
                  </a:lnTo>
                  <a:lnTo>
                    <a:pt x="1478" y="305"/>
                  </a:lnTo>
                  <a:lnTo>
                    <a:pt x="1478" y="305"/>
                  </a:lnTo>
                  <a:lnTo>
                    <a:pt x="1444" y="304"/>
                  </a:lnTo>
                  <a:lnTo>
                    <a:pt x="1444" y="304"/>
                  </a:lnTo>
                  <a:lnTo>
                    <a:pt x="1444" y="304"/>
                  </a:lnTo>
                  <a:lnTo>
                    <a:pt x="1410" y="302"/>
                  </a:lnTo>
                  <a:lnTo>
                    <a:pt x="1410" y="302"/>
                  </a:lnTo>
                  <a:lnTo>
                    <a:pt x="1410" y="302"/>
                  </a:lnTo>
                  <a:lnTo>
                    <a:pt x="1377" y="301"/>
                  </a:lnTo>
                  <a:lnTo>
                    <a:pt x="1377" y="301"/>
                  </a:lnTo>
                  <a:lnTo>
                    <a:pt x="1345" y="298"/>
                  </a:lnTo>
                  <a:lnTo>
                    <a:pt x="1345" y="298"/>
                  </a:lnTo>
                  <a:lnTo>
                    <a:pt x="1345" y="298"/>
                  </a:lnTo>
                  <a:lnTo>
                    <a:pt x="1311" y="296"/>
                  </a:lnTo>
                  <a:lnTo>
                    <a:pt x="1311" y="296"/>
                  </a:lnTo>
                  <a:lnTo>
                    <a:pt x="1311" y="296"/>
                  </a:lnTo>
                  <a:lnTo>
                    <a:pt x="1278" y="294"/>
                  </a:lnTo>
                  <a:lnTo>
                    <a:pt x="1278" y="294"/>
                  </a:lnTo>
                  <a:lnTo>
                    <a:pt x="1245" y="292"/>
                  </a:lnTo>
                  <a:lnTo>
                    <a:pt x="1245" y="292"/>
                  </a:lnTo>
                  <a:lnTo>
                    <a:pt x="1245" y="292"/>
                  </a:lnTo>
                  <a:lnTo>
                    <a:pt x="1212" y="288"/>
                  </a:lnTo>
                  <a:lnTo>
                    <a:pt x="1212" y="288"/>
                  </a:lnTo>
                  <a:lnTo>
                    <a:pt x="1212" y="288"/>
                  </a:lnTo>
                  <a:lnTo>
                    <a:pt x="1180" y="286"/>
                  </a:lnTo>
                  <a:lnTo>
                    <a:pt x="1180" y="286"/>
                  </a:lnTo>
                  <a:lnTo>
                    <a:pt x="1147" y="283"/>
                  </a:lnTo>
                  <a:lnTo>
                    <a:pt x="1147" y="283"/>
                  </a:lnTo>
                  <a:lnTo>
                    <a:pt x="1147" y="283"/>
                  </a:lnTo>
                  <a:lnTo>
                    <a:pt x="1115" y="281"/>
                  </a:lnTo>
                  <a:lnTo>
                    <a:pt x="1115" y="281"/>
                  </a:lnTo>
                  <a:lnTo>
                    <a:pt x="1115" y="281"/>
                  </a:lnTo>
                  <a:lnTo>
                    <a:pt x="1083" y="277"/>
                  </a:lnTo>
                  <a:lnTo>
                    <a:pt x="1083" y="277"/>
                  </a:lnTo>
                  <a:lnTo>
                    <a:pt x="1083" y="277"/>
                  </a:lnTo>
                  <a:lnTo>
                    <a:pt x="1051" y="274"/>
                  </a:lnTo>
                  <a:lnTo>
                    <a:pt x="1051" y="274"/>
                  </a:lnTo>
                  <a:lnTo>
                    <a:pt x="1020" y="271"/>
                  </a:lnTo>
                  <a:lnTo>
                    <a:pt x="1020" y="271"/>
                  </a:lnTo>
                  <a:lnTo>
                    <a:pt x="1020" y="271"/>
                  </a:lnTo>
                  <a:lnTo>
                    <a:pt x="988" y="266"/>
                  </a:lnTo>
                  <a:lnTo>
                    <a:pt x="988" y="266"/>
                  </a:lnTo>
                  <a:lnTo>
                    <a:pt x="988" y="266"/>
                  </a:lnTo>
                  <a:lnTo>
                    <a:pt x="957" y="263"/>
                  </a:lnTo>
                  <a:lnTo>
                    <a:pt x="957" y="263"/>
                  </a:lnTo>
                  <a:lnTo>
                    <a:pt x="927" y="258"/>
                  </a:lnTo>
                  <a:lnTo>
                    <a:pt x="927" y="258"/>
                  </a:lnTo>
                  <a:lnTo>
                    <a:pt x="927" y="258"/>
                  </a:lnTo>
                  <a:lnTo>
                    <a:pt x="895" y="254"/>
                  </a:lnTo>
                  <a:lnTo>
                    <a:pt x="895" y="254"/>
                  </a:lnTo>
                  <a:lnTo>
                    <a:pt x="895" y="254"/>
                  </a:lnTo>
                  <a:lnTo>
                    <a:pt x="865" y="251"/>
                  </a:lnTo>
                  <a:lnTo>
                    <a:pt x="865" y="251"/>
                  </a:lnTo>
                  <a:lnTo>
                    <a:pt x="836" y="246"/>
                  </a:lnTo>
                  <a:lnTo>
                    <a:pt x="836" y="246"/>
                  </a:lnTo>
                  <a:lnTo>
                    <a:pt x="836" y="246"/>
                  </a:lnTo>
                  <a:lnTo>
                    <a:pt x="805" y="241"/>
                  </a:lnTo>
                  <a:lnTo>
                    <a:pt x="805" y="241"/>
                  </a:lnTo>
                  <a:lnTo>
                    <a:pt x="805" y="241"/>
                  </a:lnTo>
                  <a:lnTo>
                    <a:pt x="776" y="236"/>
                  </a:lnTo>
                  <a:lnTo>
                    <a:pt x="776" y="236"/>
                  </a:lnTo>
                  <a:lnTo>
                    <a:pt x="747" y="232"/>
                  </a:lnTo>
                  <a:lnTo>
                    <a:pt x="747" y="232"/>
                  </a:lnTo>
                  <a:lnTo>
                    <a:pt x="747" y="232"/>
                  </a:lnTo>
                  <a:lnTo>
                    <a:pt x="717" y="226"/>
                  </a:lnTo>
                  <a:lnTo>
                    <a:pt x="717" y="226"/>
                  </a:lnTo>
                  <a:lnTo>
                    <a:pt x="717" y="226"/>
                  </a:lnTo>
                  <a:lnTo>
                    <a:pt x="689" y="221"/>
                  </a:lnTo>
                  <a:lnTo>
                    <a:pt x="689" y="221"/>
                  </a:lnTo>
                  <a:lnTo>
                    <a:pt x="689" y="221"/>
                  </a:lnTo>
                  <a:lnTo>
                    <a:pt x="660" y="216"/>
                  </a:lnTo>
                  <a:lnTo>
                    <a:pt x="660" y="216"/>
                  </a:lnTo>
                  <a:lnTo>
                    <a:pt x="633" y="211"/>
                  </a:lnTo>
                  <a:lnTo>
                    <a:pt x="633" y="211"/>
                  </a:lnTo>
                  <a:lnTo>
                    <a:pt x="633" y="211"/>
                  </a:lnTo>
                  <a:lnTo>
                    <a:pt x="605" y="205"/>
                  </a:lnTo>
                  <a:lnTo>
                    <a:pt x="605" y="205"/>
                  </a:lnTo>
                  <a:lnTo>
                    <a:pt x="605" y="205"/>
                  </a:lnTo>
                  <a:lnTo>
                    <a:pt x="578" y="200"/>
                  </a:lnTo>
                  <a:lnTo>
                    <a:pt x="578" y="200"/>
                  </a:lnTo>
                  <a:lnTo>
                    <a:pt x="551" y="193"/>
                  </a:lnTo>
                  <a:lnTo>
                    <a:pt x="551" y="193"/>
                  </a:lnTo>
                  <a:lnTo>
                    <a:pt x="551" y="193"/>
                  </a:lnTo>
                  <a:lnTo>
                    <a:pt x="524" y="187"/>
                  </a:lnTo>
                  <a:lnTo>
                    <a:pt x="524" y="187"/>
                  </a:lnTo>
                  <a:lnTo>
                    <a:pt x="524" y="187"/>
                  </a:lnTo>
                  <a:lnTo>
                    <a:pt x="499" y="181"/>
                  </a:lnTo>
                  <a:lnTo>
                    <a:pt x="499" y="181"/>
                  </a:lnTo>
                  <a:lnTo>
                    <a:pt x="472" y="175"/>
                  </a:lnTo>
                  <a:lnTo>
                    <a:pt x="472" y="175"/>
                  </a:lnTo>
                  <a:lnTo>
                    <a:pt x="472" y="175"/>
                  </a:lnTo>
                  <a:lnTo>
                    <a:pt x="447" y="168"/>
                  </a:lnTo>
                  <a:lnTo>
                    <a:pt x="447" y="168"/>
                  </a:lnTo>
                  <a:lnTo>
                    <a:pt x="447" y="168"/>
                  </a:lnTo>
                  <a:lnTo>
                    <a:pt x="422" y="162"/>
                  </a:lnTo>
                  <a:lnTo>
                    <a:pt x="422" y="162"/>
                  </a:lnTo>
                  <a:lnTo>
                    <a:pt x="397" y="155"/>
                  </a:lnTo>
                  <a:lnTo>
                    <a:pt x="397" y="155"/>
                  </a:lnTo>
                  <a:lnTo>
                    <a:pt x="397" y="155"/>
                  </a:lnTo>
                  <a:lnTo>
                    <a:pt x="373" y="149"/>
                  </a:lnTo>
                  <a:lnTo>
                    <a:pt x="373" y="149"/>
                  </a:lnTo>
                  <a:lnTo>
                    <a:pt x="373" y="149"/>
                  </a:lnTo>
                  <a:lnTo>
                    <a:pt x="349" y="142"/>
                  </a:lnTo>
                  <a:lnTo>
                    <a:pt x="349" y="142"/>
                  </a:lnTo>
                  <a:lnTo>
                    <a:pt x="326" y="135"/>
                  </a:lnTo>
                  <a:lnTo>
                    <a:pt x="326" y="135"/>
                  </a:lnTo>
                  <a:lnTo>
                    <a:pt x="326" y="135"/>
                  </a:lnTo>
                  <a:lnTo>
                    <a:pt x="303" y="127"/>
                  </a:lnTo>
                  <a:lnTo>
                    <a:pt x="303" y="127"/>
                  </a:lnTo>
                  <a:lnTo>
                    <a:pt x="303" y="127"/>
                  </a:lnTo>
                  <a:lnTo>
                    <a:pt x="280" y="121"/>
                  </a:lnTo>
                  <a:lnTo>
                    <a:pt x="280" y="121"/>
                  </a:lnTo>
                  <a:lnTo>
                    <a:pt x="280" y="121"/>
                  </a:lnTo>
                  <a:lnTo>
                    <a:pt x="259" y="113"/>
                  </a:lnTo>
                  <a:lnTo>
                    <a:pt x="259" y="113"/>
                  </a:lnTo>
                  <a:lnTo>
                    <a:pt x="236" y="105"/>
                  </a:lnTo>
                  <a:lnTo>
                    <a:pt x="236" y="105"/>
                  </a:lnTo>
                  <a:lnTo>
                    <a:pt x="236" y="105"/>
                  </a:lnTo>
                  <a:lnTo>
                    <a:pt x="215" y="99"/>
                  </a:lnTo>
                  <a:lnTo>
                    <a:pt x="215" y="99"/>
                  </a:lnTo>
                  <a:lnTo>
                    <a:pt x="215" y="99"/>
                  </a:lnTo>
                  <a:lnTo>
                    <a:pt x="195" y="91"/>
                  </a:lnTo>
                  <a:lnTo>
                    <a:pt x="195" y="91"/>
                  </a:lnTo>
                  <a:lnTo>
                    <a:pt x="175" y="83"/>
                  </a:lnTo>
                  <a:lnTo>
                    <a:pt x="175" y="83"/>
                  </a:lnTo>
                  <a:lnTo>
                    <a:pt x="175" y="83"/>
                  </a:lnTo>
                  <a:lnTo>
                    <a:pt x="155" y="75"/>
                  </a:lnTo>
                  <a:lnTo>
                    <a:pt x="155" y="75"/>
                  </a:lnTo>
                  <a:lnTo>
                    <a:pt x="155" y="75"/>
                  </a:lnTo>
                  <a:lnTo>
                    <a:pt x="135" y="66"/>
                  </a:lnTo>
                  <a:lnTo>
                    <a:pt x="135" y="66"/>
                  </a:lnTo>
                  <a:lnTo>
                    <a:pt x="117" y="59"/>
                  </a:lnTo>
                  <a:lnTo>
                    <a:pt x="117" y="59"/>
                  </a:lnTo>
                  <a:lnTo>
                    <a:pt x="117" y="59"/>
                  </a:lnTo>
                  <a:lnTo>
                    <a:pt x="99" y="51"/>
                  </a:lnTo>
                  <a:lnTo>
                    <a:pt x="99" y="51"/>
                  </a:lnTo>
                  <a:lnTo>
                    <a:pt x="99" y="51"/>
                  </a:lnTo>
                  <a:lnTo>
                    <a:pt x="81" y="42"/>
                  </a:lnTo>
                  <a:lnTo>
                    <a:pt x="81" y="42"/>
                  </a:lnTo>
                  <a:lnTo>
                    <a:pt x="63" y="34"/>
                  </a:lnTo>
                  <a:lnTo>
                    <a:pt x="63" y="34"/>
                  </a:lnTo>
                  <a:lnTo>
                    <a:pt x="63" y="34"/>
                  </a:lnTo>
                  <a:lnTo>
                    <a:pt x="47" y="25"/>
                  </a:lnTo>
                  <a:lnTo>
                    <a:pt x="47" y="25"/>
                  </a:lnTo>
                  <a:lnTo>
                    <a:pt x="47" y="25"/>
                  </a:lnTo>
                  <a:lnTo>
                    <a:pt x="31" y="18"/>
                  </a:lnTo>
                  <a:lnTo>
                    <a:pt x="31" y="18"/>
                  </a:lnTo>
                  <a:lnTo>
                    <a:pt x="15" y="9"/>
                  </a:lnTo>
                  <a:lnTo>
                    <a:pt x="15" y="9"/>
                  </a:lnTo>
                  <a:lnTo>
                    <a:pt x="15" y="9"/>
                  </a:lnTo>
                  <a:lnTo>
                    <a:pt x="0" y="0"/>
                  </a:lnTo>
                  <a:lnTo>
                    <a:pt x="0" y="0"/>
                  </a:lnTo>
                  <a:lnTo>
                    <a:pt x="0" y="588"/>
                  </a:lnTo>
                  <a:lnTo>
                    <a:pt x="0" y="588"/>
                  </a:lnTo>
                  <a:lnTo>
                    <a:pt x="15" y="597"/>
                  </a:lnTo>
                  <a:lnTo>
                    <a:pt x="15" y="597"/>
                  </a:lnTo>
                  <a:lnTo>
                    <a:pt x="15" y="597"/>
                  </a:lnTo>
                  <a:lnTo>
                    <a:pt x="31" y="606"/>
                  </a:lnTo>
                  <a:lnTo>
                    <a:pt x="31" y="606"/>
                  </a:lnTo>
                  <a:lnTo>
                    <a:pt x="47" y="614"/>
                  </a:lnTo>
                  <a:lnTo>
                    <a:pt x="47" y="614"/>
                  </a:lnTo>
                  <a:lnTo>
                    <a:pt x="47" y="614"/>
                  </a:lnTo>
                  <a:lnTo>
                    <a:pt x="63" y="622"/>
                  </a:lnTo>
                  <a:lnTo>
                    <a:pt x="63" y="622"/>
                  </a:lnTo>
                  <a:lnTo>
                    <a:pt x="63" y="622"/>
                  </a:lnTo>
                  <a:lnTo>
                    <a:pt x="81" y="630"/>
                  </a:lnTo>
                  <a:lnTo>
                    <a:pt x="81" y="630"/>
                  </a:lnTo>
                  <a:lnTo>
                    <a:pt x="99" y="639"/>
                  </a:lnTo>
                  <a:lnTo>
                    <a:pt x="99" y="639"/>
                  </a:lnTo>
                  <a:lnTo>
                    <a:pt x="99" y="639"/>
                  </a:lnTo>
                  <a:lnTo>
                    <a:pt x="117" y="647"/>
                  </a:lnTo>
                  <a:lnTo>
                    <a:pt x="117" y="647"/>
                  </a:lnTo>
                  <a:lnTo>
                    <a:pt x="117" y="647"/>
                  </a:lnTo>
                  <a:lnTo>
                    <a:pt x="135" y="655"/>
                  </a:lnTo>
                  <a:lnTo>
                    <a:pt x="135" y="655"/>
                  </a:lnTo>
                  <a:lnTo>
                    <a:pt x="155" y="664"/>
                  </a:lnTo>
                  <a:lnTo>
                    <a:pt x="155" y="664"/>
                  </a:lnTo>
                  <a:lnTo>
                    <a:pt x="155" y="664"/>
                  </a:lnTo>
                  <a:lnTo>
                    <a:pt x="175" y="671"/>
                  </a:lnTo>
                  <a:lnTo>
                    <a:pt x="175" y="671"/>
                  </a:lnTo>
                  <a:lnTo>
                    <a:pt x="175" y="671"/>
                  </a:lnTo>
                  <a:lnTo>
                    <a:pt x="195" y="679"/>
                  </a:lnTo>
                  <a:lnTo>
                    <a:pt x="195" y="679"/>
                  </a:lnTo>
                  <a:lnTo>
                    <a:pt x="215" y="687"/>
                  </a:lnTo>
                  <a:lnTo>
                    <a:pt x="215" y="687"/>
                  </a:lnTo>
                  <a:lnTo>
                    <a:pt x="215" y="687"/>
                  </a:lnTo>
                  <a:lnTo>
                    <a:pt x="236" y="694"/>
                  </a:lnTo>
                  <a:lnTo>
                    <a:pt x="236" y="694"/>
                  </a:lnTo>
                  <a:lnTo>
                    <a:pt x="236" y="694"/>
                  </a:lnTo>
                  <a:lnTo>
                    <a:pt x="259" y="701"/>
                  </a:lnTo>
                  <a:lnTo>
                    <a:pt x="259" y="701"/>
                  </a:lnTo>
                  <a:lnTo>
                    <a:pt x="280" y="709"/>
                  </a:lnTo>
                  <a:lnTo>
                    <a:pt x="280" y="709"/>
                  </a:lnTo>
                  <a:lnTo>
                    <a:pt x="280" y="709"/>
                  </a:lnTo>
                  <a:lnTo>
                    <a:pt x="303" y="716"/>
                  </a:lnTo>
                  <a:lnTo>
                    <a:pt x="303" y="716"/>
                  </a:lnTo>
                  <a:lnTo>
                    <a:pt x="303" y="716"/>
                  </a:lnTo>
                  <a:lnTo>
                    <a:pt x="326" y="723"/>
                  </a:lnTo>
                  <a:lnTo>
                    <a:pt x="326" y="723"/>
                  </a:lnTo>
                  <a:lnTo>
                    <a:pt x="326" y="723"/>
                  </a:lnTo>
                  <a:lnTo>
                    <a:pt x="349" y="730"/>
                  </a:lnTo>
                  <a:lnTo>
                    <a:pt x="349" y="730"/>
                  </a:lnTo>
                  <a:lnTo>
                    <a:pt x="373" y="737"/>
                  </a:lnTo>
                  <a:lnTo>
                    <a:pt x="373" y="737"/>
                  </a:lnTo>
                  <a:lnTo>
                    <a:pt x="373" y="737"/>
                  </a:lnTo>
                  <a:lnTo>
                    <a:pt x="397" y="743"/>
                  </a:lnTo>
                  <a:lnTo>
                    <a:pt x="397" y="743"/>
                  </a:lnTo>
                  <a:lnTo>
                    <a:pt x="397" y="743"/>
                  </a:lnTo>
                  <a:lnTo>
                    <a:pt x="422" y="750"/>
                  </a:lnTo>
                  <a:lnTo>
                    <a:pt x="422" y="750"/>
                  </a:lnTo>
                  <a:lnTo>
                    <a:pt x="447" y="757"/>
                  </a:lnTo>
                  <a:lnTo>
                    <a:pt x="447" y="757"/>
                  </a:lnTo>
                  <a:lnTo>
                    <a:pt x="447" y="757"/>
                  </a:lnTo>
                  <a:lnTo>
                    <a:pt x="472" y="763"/>
                  </a:lnTo>
                  <a:lnTo>
                    <a:pt x="472" y="763"/>
                  </a:lnTo>
                  <a:lnTo>
                    <a:pt x="472" y="763"/>
                  </a:lnTo>
                  <a:lnTo>
                    <a:pt x="499" y="769"/>
                  </a:lnTo>
                  <a:lnTo>
                    <a:pt x="499" y="769"/>
                  </a:lnTo>
                  <a:lnTo>
                    <a:pt x="524" y="776"/>
                  </a:lnTo>
                  <a:lnTo>
                    <a:pt x="524" y="776"/>
                  </a:lnTo>
                  <a:lnTo>
                    <a:pt x="524" y="776"/>
                  </a:lnTo>
                  <a:lnTo>
                    <a:pt x="551" y="781"/>
                  </a:lnTo>
                  <a:lnTo>
                    <a:pt x="551" y="781"/>
                  </a:lnTo>
                  <a:lnTo>
                    <a:pt x="551" y="781"/>
                  </a:lnTo>
                  <a:lnTo>
                    <a:pt x="578" y="788"/>
                  </a:lnTo>
                  <a:lnTo>
                    <a:pt x="578" y="788"/>
                  </a:lnTo>
                  <a:lnTo>
                    <a:pt x="605" y="793"/>
                  </a:lnTo>
                  <a:lnTo>
                    <a:pt x="605" y="793"/>
                  </a:lnTo>
                  <a:lnTo>
                    <a:pt x="605" y="793"/>
                  </a:lnTo>
                  <a:lnTo>
                    <a:pt x="633" y="799"/>
                  </a:lnTo>
                  <a:lnTo>
                    <a:pt x="633" y="799"/>
                  </a:lnTo>
                  <a:lnTo>
                    <a:pt x="633" y="799"/>
                  </a:lnTo>
                  <a:lnTo>
                    <a:pt x="660" y="805"/>
                  </a:lnTo>
                  <a:lnTo>
                    <a:pt x="660" y="805"/>
                  </a:lnTo>
                  <a:lnTo>
                    <a:pt x="689" y="809"/>
                  </a:lnTo>
                  <a:lnTo>
                    <a:pt x="689" y="809"/>
                  </a:lnTo>
                  <a:lnTo>
                    <a:pt x="689" y="809"/>
                  </a:lnTo>
                  <a:lnTo>
                    <a:pt x="717" y="815"/>
                  </a:lnTo>
                  <a:lnTo>
                    <a:pt x="717" y="815"/>
                  </a:lnTo>
                  <a:lnTo>
                    <a:pt x="717" y="815"/>
                  </a:lnTo>
                  <a:lnTo>
                    <a:pt x="747" y="820"/>
                  </a:lnTo>
                  <a:lnTo>
                    <a:pt x="747" y="820"/>
                  </a:lnTo>
                  <a:lnTo>
                    <a:pt x="747" y="820"/>
                  </a:lnTo>
                  <a:lnTo>
                    <a:pt x="776" y="824"/>
                  </a:lnTo>
                  <a:lnTo>
                    <a:pt x="776" y="824"/>
                  </a:lnTo>
                  <a:lnTo>
                    <a:pt x="805" y="829"/>
                  </a:lnTo>
                  <a:lnTo>
                    <a:pt x="805" y="829"/>
                  </a:lnTo>
                  <a:lnTo>
                    <a:pt x="805" y="829"/>
                  </a:lnTo>
                  <a:lnTo>
                    <a:pt x="836" y="834"/>
                  </a:lnTo>
                  <a:lnTo>
                    <a:pt x="836" y="834"/>
                  </a:lnTo>
                  <a:lnTo>
                    <a:pt x="836" y="834"/>
                  </a:lnTo>
                  <a:lnTo>
                    <a:pt x="865" y="839"/>
                  </a:lnTo>
                  <a:lnTo>
                    <a:pt x="865" y="839"/>
                  </a:lnTo>
                  <a:lnTo>
                    <a:pt x="895" y="842"/>
                  </a:lnTo>
                  <a:lnTo>
                    <a:pt x="895" y="842"/>
                  </a:lnTo>
                  <a:lnTo>
                    <a:pt x="895" y="842"/>
                  </a:lnTo>
                  <a:lnTo>
                    <a:pt x="927" y="847"/>
                  </a:lnTo>
                  <a:lnTo>
                    <a:pt x="927" y="847"/>
                  </a:lnTo>
                  <a:lnTo>
                    <a:pt x="927" y="847"/>
                  </a:lnTo>
                  <a:lnTo>
                    <a:pt x="957" y="851"/>
                  </a:lnTo>
                  <a:lnTo>
                    <a:pt x="957" y="851"/>
                  </a:lnTo>
                  <a:lnTo>
                    <a:pt x="988" y="854"/>
                  </a:lnTo>
                  <a:lnTo>
                    <a:pt x="988" y="854"/>
                  </a:lnTo>
                  <a:lnTo>
                    <a:pt x="988" y="854"/>
                  </a:lnTo>
                  <a:lnTo>
                    <a:pt x="1020" y="859"/>
                  </a:lnTo>
                  <a:lnTo>
                    <a:pt x="1020" y="859"/>
                  </a:lnTo>
                  <a:lnTo>
                    <a:pt x="1020" y="859"/>
                  </a:lnTo>
                  <a:lnTo>
                    <a:pt x="1051" y="862"/>
                  </a:lnTo>
                  <a:lnTo>
                    <a:pt x="1051" y="862"/>
                  </a:lnTo>
                  <a:lnTo>
                    <a:pt x="1083" y="866"/>
                  </a:lnTo>
                  <a:lnTo>
                    <a:pt x="1083" y="866"/>
                  </a:lnTo>
                  <a:lnTo>
                    <a:pt x="1083" y="866"/>
                  </a:lnTo>
                  <a:lnTo>
                    <a:pt x="1115" y="869"/>
                  </a:lnTo>
                  <a:lnTo>
                    <a:pt x="1115" y="869"/>
                  </a:lnTo>
                  <a:lnTo>
                    <a:pt x="1115" y="869"/>
                  </a:lnTo>
                  <a:lnTo>
                    <a:pt x="1147" y="871"/>
                  </a:lnTo>
                  <a:lnTo>
                    <a:pt x="1147" y="871"/>
                  </a:lnTo>
                  <a:lnTo>
                    <a:pt x="1147" y="871"/>
                  </a:lnTo>
                  <a:lnTo>
                    <a:pt x="1180" y="874"/>
                  </a:lnTo>
                  <a:lnTo>
                    <a:pt x="1180" y="874"/>
                  </a:lnTo>
                  <a:lnTo>
                    <a:pt x="1212" y="877"/>
                  </a:lnTo>
                  <a:lnTo>
                    <a:pt x="1212" y="877"/>
                  </a:lnTo>
                  <a:lnTo>
                    <a:pt x="1212" y="877"/>
                  </a:lnTo>
                  <a:lnTo>
                    <a:pt x="1245" y="880"/>
                  </a:lnTo>
                  <a:lnTo>
                    <a:pt x="1245" y="880"/>
                  </a:lnTo>
                  <a:lnTo>
                    <a:pt x="1245" y="880"/>
                  </a:lnTo>
                  <a:lnTo>
                    <a:pt x="1278" y="882"/>
                  </a:lnTo>
                  <a:lnTo>
                    <a:pt x="1278" y="882"/>
                  </a:lnTo>
                  <a:lnTo>
                    <a:pt x="1311" y="884"/>
                  </a:lnTo>
                  <a:lnTo>
                    <a:pt x="1311" y="884"/>
                  </a:lnTo>
                  <a:lnTo>
                    <a:pt x="1311" y="884"/>
                  </a:lnTo>
                  <a:lnTo>
                    <a:pt x="1345" y="887"/>
                  </a:lnTo>
                  <a:lnTo>
                    <a:pt x="1345" y="887"/>
                  </a:lnTo>
                  <a:lnTo>
                    <a:pt x="1345" y="887"/>
                  </a:lnTo>
                  <a:lnTo>
                    <a:pt x="1377" y="889"/>
                  </a:lnTo>
                  <a:lnTo>
                    <a:pt x="1377" y="889"/>
                  </a:lnTo>
                  <a:lnTo>
                    <a:pt x="1410" y="890"/>
                  </a:lnTo>
                  <a:lnTo>
                    <a:pt x="1410" y="890"/>
                  </a:lnTo>
                  <a:lnTo>
                    <a:pt x="1410" y="890"/>
                  </a:lnTo>
                  <a:lnTo>
                    <a:pt x="1444" y="892"/>
                  </a:lnTo>
                  <a:lnTo>
                    <a:pt x="1444" y="892"/>
                  </a:lnTo>
                  <a:lnTo>
                    <a:pt x="1444" y="892"/>
                  </a:lnTo>
                  <a:lnTo>
                    <a:pt x="1478" y="893"/>
                  </a:lnTo>
                  <a:lnTo>
                    <a:pt x="1478" y="893"/>
                  </a:lnTo>
                  <a:lnTo>
                    <a:pt x="1512" y="894"/>
                  </a:lnTo>
                  <a:lnTo>
                    <a:pt x="1512" y="894"/>
                  </a:lnTo>
                  <a:lnTo>
                    <a:pt x="1512" y="894"/>
                  </a:lnTo>
                  <a:lnTo>
                    <a:pt x="1545" y="896"/>
                  </a:lnTo>
                  <a:lnTo>
                    <a:pt x="1545" y="896"/>
                  </a:lnTo>
                  <a:lnTo>
                    <a:pt x="1545" y="896"/>
                  </a:lnTo>
                  <a:lnTo>
                    <a:pt x="1579" y="897"/>
                  </a:lnTo>
                  <a:lnTo>
                    <a:pt x="1579" y="897"/>
                  </a:lnTo>
                  <a:lnTo>
                    <a:pt x="1613" y="898"/>
                  </a:lnTo>
                  <a:lnTo>
                    <a:pt x="1613" y="898"/>
                  </a:lnTo>
                  <a:lnTo>
                    <a:pt x="1613" y="898"/>
                  </a:lnTo>
                  <a:lnTo>
                    <a:pt x="1647" y="898"/>
                  </a:lnTo>
                  <a:lnTo>
                    <a:pt x="1647" y="898"/>
                  </a:lnTo>
                  <a:lnTo>
                    <a:pt x="1647" y="898"/>
                  </a:lnTo>
                  <a:lnTo>
                    <a:pt x="1681" y="898"/>
                  </a:lnTo>
                  <a:lnTo>
                    <a:pt x="1681" y="898"/>
                  </a:lnTo>
                  <a:lnTo>
                    <a:pt x="1681" y="898"/>
                  </a:lnTo>
                  <a:lnTo>
                    <a:pt x="1715" y="899"/>
                  </a:lnTo>
                  <a:lnTo>
                    <a:pt x="1715" y="899"/>
                  </a:lnTo>
                  <a:lnTo>
                    <a:pt x="1748" y="899"/>
                  </a:lnTo>
                  <a:lnTo>
                    <a:pt x="1748" y="899"/>
                  </a:lnTo>
                  <a:lnTo>
                    <a:pt x="1748" y="899"/>
                  </a:lnTo>
                  <a:lnTo>
                    <a:pt x="1783" y="899"/>
                  </a:lnTo>
                  <a:lnTo>
                    <a:pt x="1783" y="899"/>
                  </a:lnTo>
                  <a:lnTo>
                    <a:pt x="1783" y="899"/>
                  </a:lnTo>
                  <a:lnTo>
                    <a:pt x="1816" y="898"/>
                  </a:lnTo>
                  <a:lnTo>
                    <a:pt x="1816" y="898"/>
                  </a:lnTo>
                  <a:lnTo>
                    <a:pt x="1851" y="898"/>
                  </a:lnTo>
                  <a:lnTo>
                    <a:pt x="1851" y="898"/>
                  </a:lnTo>
                  <a:lnTo>
                    <a:pt x="1851" y="898"/>
                  </a:lnTo>
                  <a:lnTo>
                    <a:pt x="1884" y="898"/>
                  </a:lnTo>
                  <a:lnTo>
                    <a:pt x="1884" y="898"/>
                  </a:lnTo>
                  <a:lnTo>
                    <a:pt x="1884" y="898"/>
                  </a:lnTo>
                  <a:lnTo>
                    <a:pt x="1918" y="897"/>
                  </a:lnTo>
                  <a:lnTo>
                    <a:pt x="1918" y="897"/>
                  </a:lnTo>
                  <a:lnTo>
                    <a:pt x="1952" y="896"/>
                  </a:lnTo>
                  <a:lnTo>
                    <a:pt x="1952" y="896"/>
                  </a:lnTo>
                  <a:lnTo>
                    <a:pt x="1952" y="896"/>
                  </a:lnTo>
                  <a:lnTo>
                    <a:pt x="1986" y="894"/>
                  </a:lnTo>
                  <a:lnTo>
                    <a:pt x="1986" y="894"/>
                  </a:lnTo>
                  <a:lnTo>
                    <a:pt x="1986" y="894"/>
                  </a:lnTo>
                  <a:lnTo>
                    <a:pt x="2020" y="893"/>
                  </a:lnTo>
                  <a:lnTo>
                    <a:pt x="2020" y="893"/>
                  </a:lnTo>
                  <a:lnTo>
                    <a:pt x="2053" y="892"/>
                  </a:lnTo>
                  <a:lnTo>
                    <a:pt x="2053" y="892"/>
                  </a:lnTo>
                  <a:lnTo>
                    <a:pt x="2053" y="892"/>
                  </a:lnTo>
                  <a:lnTo>
                    <a:pt x="2086" y="890"/>
                  </a:lnTo>
                  <a:lnTo>
                    <a:pt x="2086" y="890"/>
                  </a:lnTo>
                  <a:lnTo>
                    <a:pt x="2086" y="890"/>
                  </a:lnTo>
                  <a:lnTo>
                    <a:pt x="2120" y="889"/>
                  </a:lnTo>
                  <a:lnTo>
                    <a:pt x="2120" y="889"/>
                  </a:lnTo>
                  <a:lnTo>
                    <a:pt x="2153" y="887"/>
                  </a:lnTo>
                  <a:lnTo>
                    <a:pt x="2153" y="887"/>
                  </a:lnTo>
                  <a:lnTo>
                    <a:pt x="2153" y="887"/>
                  </a:lnTo>
                  <a:lnTo>
                    <a:pt x="2187" y="884"/>
                  </a:lnTo>
                  <a:lnTo>
                    <a:pt x="2187" y="884"/>
                  </a:lnTo>
                  <a:lnTo>
                    <a:pt x="2187" y="884"/>
                  </a:lnTo>
                  <a:lnTo>
                    <a:pt x="2219" y="882"/>
                  </a:lnTo>
                  <a:lnTo>
                    <a:pt x="2219" y="882"/>
                  </a:lnTo>
                  <a:lnTo>
                    <a:pt x="2219" y="882"/>
                  </a:lnTo>
                  <a:lnTo>
                    <a:pt x="2252" y="880"/>
                  </a:lnTo>
                  <a:lnTo>
                    <a:pt x="2252" y="880"/>
                  </a:lnTo>
                  <a:lnTo>
                    <a:pt x="2285" y="877"/>
                  </a:lnTo>
                  <a:lnTo>
                    <a:pt x="2285" y="877"/>
                  </a:lnTo>
                  <a:lnTo>
                    <a:pt x="2285" y="877"/>
                  </a:lnTo>
                  <a:lnTo>
                    <a:pt x="2317" y="874"/>
                  </a:lnTo>
                  <a:lnTo>
                    <a:pt x="2317" y="874"/>
                  </a:lnTo>
                  <a:lnTo>
                    <a:pt x="2317" y="874"/>
                  </a:lnTo>
                  <a:lnTo>
                    <a:pt x="2349" y="871"/>
                  </a:lnTo>
                  <a:lnTo>
                    <a:pt x="2349" y="871"/>
                  </a:lnTo>
                  <a:lnTo>
                    <a:pt x="2382" y="869"/>
                  </a:lnTo>
                  <a:lnTo>
                    <a:pt x="2382" y="869"/>
                  </a:lnTo>
                  <a:lnTo>
                    <a:pt x="2382" y="869"/>
                  </a:lnTo>
                  <a:lnTo>
                    <a:pt x="2414" y="866"/>
                  </a:lnTo>
                  <a:lnTo>
                    <a:pt x="2414" y="866"/>
                  </a:lnTo>
                  <a:lnTo>
                    <a:pt x="2414" y="866"/>
                  </a:lnTo>
                  <a:lnTo>
                    <a:pt x="2446" y="862"/>
                  </a:lnTo>
                  <a:lnTo>
                    <a:pt x="2446" y="862"/>
                  </a:lnTo>
                  <a:lnTo>
                    <a:pt x="2477" y="859"/>
                  </a:lnTo>
                  <a:lnTo>
                    <a:pt x="2477" y="859"/>
                  </a:lnTo>
                  <a:lnTo>
                    <a:pt x="2477" y="859"/>
                  </a:lnTo>
                  <a:lnTo>
                    <a:pt x="2508" y="854"/>
                  </a:lnTo>
                  <a:lnTo>
                    <a:pt x="2508" y="854"/>
                  </a:lnTo>
                  <a:lnTo>
                    <a:pt x="2508" y="854"/>
                  </a:lnTo>
                  <a:lnTo>
                    <a:pt x="2540" y="851"/>
                  </a:lnTo>
                  <a:lnTo>
                    <a:pt x="2540" y="851"/>
                  </a:lnTo>
                  <a:lnTo>
                    <a:pt x="2571" y="847"/>
                  </a:lnTo>
                  <a:lnTo>
                    <a:pt x="2571" y="847"/>
                  </a:lnTo>
                  <a:lnTo>
                    <a:pt x="2571" y="847"/>
                  </a:lnTo>
                  <a:lnTo>
                    <a:pt x="2601" y="842"/>
                  </a:lnTo>
                  <a:lnTo>
                    <a:pt x="2601" y="842"/>
                  </a:lnTo>
                  <a:lnTo>
                    <a:pt x="2601" y="842"/>
                  </a:lnTo>
                  <a:lnTo>
                    <a:pt x="2632" y="839"/>
                  </a:lnTo>
                  <a:lnTo>
                    <a:pt x="2632" y="839"/>
                  </a:lnTo>
                  <a:lnTo>
                    <a:pt x="2662" y="834"/>
                  </a:lnTo>
                  <a:lnTo>
                    <a:pt x="2662" y="834"/>
                  </a:lnTo>
                  <a:lnTo>
                    <a:pt x="2662" y="834"/>
                  </a:lnTo>
                  <a:lnTo>
                    <a:pt x="2692" y="829"/>
                  </a:lnTo>
                  <a:lnTo>
                    <a:pt x="2692" y="829"/>
                  </a:lnTo>
                  <a:lnTo>
                    <a:pt x="2692" y="241"/>
                  </a:lnTo>
                  <a:close/>
                </a:path>
              </a:pathLst>
            </a:custGeom>
            <a:solidFill>
              <a:srgbClr val="A50021"/>
            </a:solidFill>
            <a:ln w="12700">
              <a:solidFill>
                <a:srgbClr val="000000"/>
              </a:solidFill>
              <a:prstDash val="solid"/>
              <a:round/>
              <a:headEnd/>
              <a:tailEnd/>
            </a:ln>
          </p:spPr>
          <p:txBody>
            <a:bodyPr/>
            <a:lstStyle/>
            <a:p>
              <a:endParaRPr lang="en-US"/>
            </a:p>
          </p:txBody>
        </p:sp>
        <p:sp>
          <p:nvSpPr>
            <p:cNvPr id="2233360" name="Freeform 16"/>
            <p:cNvSpPr>
              <a:spLocks/>
            </p:cNvSpPr>
            <p:nvPr/>
          </p:nvSpPr>
          <p:spPr bwMode="auto">
            <a:xfrm>
              <a:off x="988" y="1996"/>
              <a:ext cx="2692" cy="553"/>
            </a:xfrm>
            <a:custGeom>
              <a:avLst/>
              <a:gdLst>
                <a:gd name="T0" fmla="*/ 2662 w 2692"/>
                <a:gd name="T1" fmla="*/ 488 h 553"/>
                <a:gd name="T2" fmla="*/ 2601 w 2692"/>
                <a:gd name="T3" fmla="*/ 496 h 553"/>
                <a:gd name="T4" fmla="*/ 2540 w 2692"/>
                <a:gd name="T5" fmla="*/ 505 h 553"/>
                <a:gd name="T6" fmla="*/ 2508 w 2692"/>
                <a:gd name="T7" fmla="*/ 508 h 553"/>
                <a:gd name="T8" fmla="*/ 2446 w 2692"/>
                <a:gd name="T9" fmla="*/ 516 h 553"/>
                <a:gd name="T10" fmla="*/ 2382 w 2692"/>
                <a:gd name="T11" fmla="*/ 523 h 553"/>
                <a:gd name="T12" fmla="*/ 2349 w 2692"/>
                <a:gd name="T13" fmla="*/ 525 h 553"/>
                <a:gd name="T14" fmla="*/ 2285 w 2692"/>
                <a:gd name="T15" fmla="*/ 530 h 553"/>
                <a:gd name="T16" fmla="*/ 2219 w 2692"/>
                <a:gd name="T17" fmla="*/ 536 h 553"/>
                <a:gd name="T18" fmla="*/ 2187 w 2692"/>
                <a:gd name="T19" fmla="*/ 538 h 553"/>
                <a:gd name="T20" fmla="*/ 2120 w 2692"/>
                <a:gd name="T21" fmla="*/ 543 h 553"/>
                <a:gd name="T22" fmla="*/ 2053 w 2692"/>
                <a:gd name="T23" fmla="*/ 546 h 553"/>
                <a:gd name="T24" fmla="*/ 2020 w 2692"/>
                <a:gd name="T25" fmla="*/ 547 h 553"/>
                <a:gd name="T26" fmla="*/ 1952 w 2692"/>
                <a:gd name="T27" fmla="*/ 549 h 553"/>
                <a:gd name="T28" fmla="*/ 1884 w 2692"/>
                <a:gd name="T29" fmla="*/ 551 h 553"/>
                <a:gd name="T30" fmla="*/ 1851 w 2692"/>
                <a:gd name="T31" fmla="*/ 551 h 553"/>
                <a:gd name="T32" fmla="*/ 1783 w 2692"/>
                <a:gd name="T33" fmla="*/ 553 h 553"/>
                <a:gd name="T34" fmla="*/ 1715 w 2692"/>
                <a:gd name="T35" fmla="*/ 553 h 553"/>
                <a:gd name="T36" fmla="*/ 1681 w 2692"/>
                <a:gd name="T37" fmla="*/ 551 h 553"/>
                <a:gd name="T38" fmla="*/ 1613 w 2692"/>
                <a:gd name="T39" fmla="*/ 551 h 553"/>
                <a:gd name="T40" fmla="*/ 1545 w 2692"/>
                <a:gd name="T41" fmla="*/ 549 h 553"/>
                <a:gd name="T42" fmla="*/ 1512 w 2692"/>
                <a:gd name="T43" fmla="*/ 548 h 553"/>
                <a:gd name="T44" fmla="*/ 1444 w 2692"/>
                <a:gd name="T45" fmla="*/ 546 h 553"/>
                <a:gd name="T46" fmla="*/ 1377 w 2692"/>
                <a:gd name="T47" fmla="*/ 543 h 553"/>
                <a:gd name="T48" fmla="*/ 1345 w 2692"/>
                <a:gd name="T49" fmla="*/ 540 h 553"/>
                <a:gd name="T50" fmla="*/ 1278 w 2692"/>
                <a:gd name="T51" fmla="*/ 536 h 553"/>
                <a:gd name="T52" fmla="*/ 1212 w 2692"/>
                <a:gd name="T53" fmla="*/ 530 h 553"/>
                <a:gd name="T54" fmla="*/ 1180 w 2692"/>
                <a:gd name="T55" fmla="*/ 528 h 553"/>
                <a:gd name="T56" fmla="*/ 1115 w 2692"/>
                <a:gd name="T57" fmla="*/ 523 h 553"/>
                <a:gd name="T58" fmla="*/ 1051 w 2692"/>
                <a:gd name="T59" fmla="*/ 516 h 553"/>
                <a:gd name="T60" fmla="*/ 1020 w 2692"/>
                <a:gd name="T61" fmla="*/ 513 h 553"/>
                <a:gd name="T62" fmla="*/ 957 w 2692"/>
                <a:gd name="T63" fmla="*/ 505 h 553"/>
                <a:gd name="T64" fmla="*/ 895 w 2692"/>
                <a:gd name="T65" fmla="*/ 496 h 553"/>
                <a:gd name="T66" fmla="*/ 865 w 2692"/>
                <a:gd name="T67" fmla="*/ 493 h 553"/>
                <a:gd name="T68" fmla="*/ 805 w 2692"/>
                <a:gd name="T69" fmla="*/ 483 h 553"/>
                <a:gd name="T70" fmla="*/ 747 w 2692"/>
                <a:gd name="T71" fmla="*/ 474 h 553"/>
                <a:gd name="T72" fmla="*/ 717 w 2692"/>
                <a:gd name="T73" fmla="*/ 468 h 553"/>
                <a:gd name="T74" fmla="*/ 660 w 2692"/>
                <a:gd name="T75" fmla="*/ 458 h 553"/>
                <a:gd name="T76" fmla="*/ 605 w 2692"/>
                <a:gd name="T77" fmla="*/ 447 h 553"/>
                <a:gd name="T78" fmla="*/ 578 w 2692"/>
                <a:gd name="T79" fmla="*/ 442 h 553"/>
                <a:gd name="T80" fmla="*/ 524 w 2692"/>
                <a:gd name="T81" fmla="*/ 429 h 553"/>
                <a:gd name="T82" fmla="*/ 472 w 2692"/>
                <a:gd name="T83" fmla="*/ 417 h 553"/>
                <a:gd name="T84" fmla="*/ 447 w 2692"/>
                <a:gd name="T85" fmla="*/ 410 h 553"/>
                <a:gd name="T86" fmla="*/ 397 w 2692"/>
                <a:gd name="T87" fmla="*/ 397 h 553"/>
                <a:gd name="T88" fmla="*/ 349 w 2692"/>
                <a:gd name="T89" fmla="*/ 384 h 553"/>
                <a:gd name="T90" fmla="*/ 326 w 2692"/>
                <a:gd name="T91" fmla="*/ 377 h 553"/>
                <a:gd name="T92" fmla="*/ 280 w 2692"/>
                <a:gd name="T93" fmla="*/ 363 h 553"/>
                <a:gd name="T94" fmla="*/ 236 w 2692"/>
                <a:gd name="T95" fmla="*/ 347 h 553"/>
                <a:gd name="T96" fmla="*/ 215 w 2692"/>
                <a:gd name="T97" fmla="*/ 341 h 553"/>
                <a:gd name="T98" fmla="*/ 175 w 2692"/>
                <a:gd name="T99" fmla="*/ 325 h 553"/>
                <a:gd name="T100" fmla="*/ 135 w 2692"/>
                <a:gd name="T101" fmla="*/ 308 h 553"/>
                <a:gd name="T102" fmla="*/ 117 w 2692"/>
                <a:gd name="T103" fmla="*/ 301 h 553"/>
                <a:gd name="T104" fmla="*/ 81 w 2692"/>
                <a:gd name="T105" fmla="*/ 284 h 553"/>
                <a:gd name="T106" fmla="*/ 47 w 2692"/>
                <a:gd name="T107" fmla="*/ 267 h 553"/>
                <a:gd name="T108" fmla="*/ 31 w 2692"/>
                <a:gd name="T109" fmla="*/ 260 h 553"/>
                <a:gd name="T110" fmla="*/ 0 w 2692"/>
                <a:gd name="T111" fmla="*/ 24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92" h="553">
                  <a:moveTo>
                    <a:pt x="2692" y="483"/>
                  </a:moveTo>
                  <a:lnTo>
                    <a:pt x="2692" y="483"/>
                  </a:lnTo>
                  <a:lnTo>
                    <a:pt x="2662" y="488"/>
                  </a:lnTo>
                  <a:lnTo>
                    <a:pt x="2662" y="488"/>
                  </a:lnTo>
                  <a:lnTo>
                    <a:pt x="2662" y="488"/>
                  </a:lnTo>
                  <a:lnTo>
                    <a:pt x="2632" y="493"/>
                  </a:lnTo>
                  <a:lnTo>
                    <a:pt x="2632" y="493"/>
                  </a:lnTo>
                  <a:lnTo>
                    <a:pt x="2632" y="493"/>
                  </a:lnTo>
                  <a:lnTo>
                    <a:pt x="2601" y="496"/>
                  </a:lnTo>
                  <a:lnTo>
                    <a:pt x="2601" y="496"/>
                  </a:lnTo>
                  <a:lnTo>
                    <a:pt x="2601" y="496"/>
                  </a:lnTo>
                  <a:lnTo>
                    <a:pt x="2571" y="500"/>
                  </a:lnTo>
                  <a:lnTo>
                    <a:pt x="2571" y="500"/>
                  </a:lnTo>
                  <a:lnTo>
                    <a:pt x="2571" y="500"/>
                  </a:lnTo>
                  <a:lnTo>
                    <a:pt x="2540" y="505"/>
                  </a:lnTo>
                  <a:lnTo>
                    <a:pt x="2540" y="505"/>
                  </a:lnTo>
                  <a:lnTo>
                    <a:pt x="2540" y="505"/>
                  </a:lnTo>
                  <a:lnTo>
                    <a:pt x="2508" y="508"/>
                  </a:lnTo>
                  <a:lnTo>
                    <a:pt x="2508" y="508"/>
                  </a:lnTo>
                  <a:lnTo>
                    <a:pt x="2508" y="508"/>
                  </a:lnTo>
                  <a:lnTo>
                    <a:pt x="2477" y="513"/>
                  </a:lnTo>
                  <a:lnTo>
                    <a:pt x="2477" y="513"/>
                  </a:lnTo>
                  <a:lnTo>
                    <a:pt x="2477" y="513"/>
                  </a:lnTo>
                  <a:lnTo>
                    <a:pt x="2446" y="516"/>
                  </a:lnTo>
                  <a:lnTo>
                    <a:pt x="2446" y="516"/>
                  </a:lnTo>
                  <a:lnTo>
                    <a:pt x="2446" y="516"/>
                  </a:lnTo>
                  <a:lnTo>
                    <a:pt x="2414" y="519"/>
                  </a:lnTo>
                  <a:lnTo>
                    <a:pt x="2414" y="519"/>
                  </a:lnTo>
                  <a:lnTo>
                    <a:pt x="2414" y="519"/>
                  </a:lnTo>
                  <a:lnTo>
                    <a:pt x="2382" y="523"/>
                  </a:lnTo>
                  <a:lnTo>
                    <a:pt x="2382" y="523"/>
                  </a:lnTo>
                  <a:lnTo>
                    <a:pt x="2382" y="523"/>
                  </a:lnTo>
                  <a:lnTo>
                    <a:pt x="2349" y="525"/>
                  </a:lnTo>
                  <a:lnTo>
                    <a:pt x="2349" y="525"/>
                  </a:lnTo>
                  <a:lnTo>
                    <a:pt x="2349" y="525"/>
                  </a:lnTo>
                  <a:lnTo>
                    <a:pt x="2317" y="528"/>
                  </a:lnTo>
                  <a:lnTo>
                    <a:pt x="2317" y="528"/>
                  </a:lnTo>
                  <a:lnTo>
                    <a:pt x="2317" y="528"/>
                  </a:lnTo>
                  <a:lnTo>
                    <a:pt x="2285" y="530"/>
                  </a:lnTo>
                  <a:lnTo>
                    <a:pt x="2285" y="530"/>
                  </a:lnTo>
                  <a:lnTo>
                    <a:pt x="2285" y="530"/>
                  </a:lnTo>
                  <a:lnTo>
                    <a:pt x="2252" y="534"/>
                  </a:lnTo>
                  <a:lnTo>
                    <a:pt x="2252" y="534"/>
                  </a:lnTo>
                  <a:lnTo>
                    <a:pt x="2252" y="534"/>
                  </a:lnTo>
                  <a:lnTo>
                    <a:pt x="2219" y="536"/>
                  </a:lnTo>
                  <a:lnTo>
                    <a:pt x="2219" y="536"/>
                  </a:lnTo>
                  <a:lnTo>
                    <a:pt x="2219" y="536"/>
                  </a:lnTo>
                  <a:lnTo>
                    <a:pt x="2187" y="538"/>
                  </a:lnTo>
                  <a:lnTo>
                    <a:pt x="2187" y="538"/>
                  </a:lnTo>
                  <a:lnTo>
                    <a:pt x="2187" y="538"/>
                  </a:lnTo>
                  <a:lnTo>
                    <a:pt x="2153" y="540"/>
                  </a:lnTo>
                  <a:lnTo>
                    <a:pt x="2153" y="540"/>
                  </a:lnTo>
                  <a:lnTo>
                    <a:pt x="2153" y="540"/>
                  </a:lnTo>
                  <a:lnTo>
                    <a:pt x="2120" y="543"/>
                  </a:lnTo>
                  <a:lnTo>
                    <a:pt x="2120" y="543"/>
                  </a:lnTo>
                  <a:lnTo>
                    <a:pt x="2120" y="543"/>
                  </a:lnTo>
                  <a:lnTo>
                    <a:pt x="2086" y="544"/>
                  </a:lnTo>
                  <a:lnTo>
                    <a:pt x="2086" y="544"/>
                  </a:lnTo>
                  <a:lnTo>
                    <a:pt x="2086" y="544"/>
                  </a:lnTo>
                  <a:lnTo>
                    <a:pt x="2053" y="546"/>
                  </a:lnTo>
                  <a:lnTo>
                    <a:pt x="2053" y="546"/>
                  </a:lnTo>
                  <a:lnTo>
                    <a:pt x="2053" y="546"/>
                  </a:lnTo>
                  <a:lnTo>
                    <a:pt x="2020" y="547"/>
                  </a:lnTo>
                  <a:lnTo>
                    <a:pt x="2020" y="547"/>
                  </a:lnTo>
                  <a:lnTo>
                    <a:pt x="2020" y="547"/>
                  </a:lnTo>
                  <a:lnTo>
                    <a:pt x="1986" y="548"/>
                  </a:lnTo>
                  <a:lnTo>
                    <a:pt x="1986" y="548"/>
                  </a:lnTo>
                  <a:lnTo>
                    <a:pt x="1986" y="548"/>
                  </a:lnTo>
                  <a:lnTo>
                    <a:pt x="1952" y="549"/>
                  </a:lnTo>
                  <a:lnTo>
                    <a:pt x="1952" y="549"/>
                  </a:lnTo>
                  <a:lnTo>
                    <a:pt x="1952" y="549"/>
                  </a:lnTo>
                  <a:lnTo>
                    <a:pt x="1918" y="550"/>
                  </a:lnTo>
                  <a:lnTo>
                    <a:pt x="1918" y="550"/>
                  </a:lnTo>
                  <a:lnTo>
                    <a:pt x="1918" y="550"/>
                  </a:lnTo>
                  <a:lnTo>
                    <a:pt x="1884" y="551"/>
                  </a:lnTo>
                  <a:lnTo>
                    <a:pt x="1884" y="551"/>
                  </a:lnTo>
                  <a:lnTo>
                    <a:pt x="1884" y="551"/>
                  </a:lnTo>
                  <a:lnTo>
                    <a:pt x="1851" y="551"/>
                  </a:lnTo>
                  <a:lnTo>
                    <a:pt x="1851" y="551"/>
                  </a:lnTo>
                  <a:lnTo>
                    <a:pt x="1851" y="551"/>
                  </a:lnTo>
                  <a:lnTo>
                    <a:pt x="1816" y="551"/>
                  </a:lnTo>
                  <a:lnTo>
                    <a:pt x="1816" y="551"/>
                  </a:lnTo>
                  <a:lnTo>
                    <a:pt x="1816" y="551"/>
                  </a:lnTo>
                  <a:lnTo>
                    <a:pt x="1783" y="553"/>
                  </a:lnTo>
                  <a:lnTo>
                    <a:pt x="1783" y="553"/>
                  </a:lnTo>
                  <a:lnTo>
                    <a:pt x="1783" y="553"/>
                  </a:lnTo>
                  <a:lnTo>
                    <a:pt x="1748" y="553"/>
                  </a:lnTo>
                  <a:lnTo>
                    <a:pt x="1748" y="553"/>
                  </a:lnTo>
                  <a:lnTo>
                    <a:pt x="1748" y="553"/>
                  </a:lnTo>
                  <a:lnTo>
                    <a:pt x="1715" y="553"/>
                  </a:lnTo>
                  <a:lnTo>
                    <a:pt x="1715" y="553"/>
                  </a:lnTo>
                  <a:lnTo>
                    <a:pt x="1715" y="553"/>
                  </a:lnTo>
                  <a:lnTo>
                    <a:pt x="1681" y="551"/>
                  </a:lnTo>
                  <a:lnTo>
                    <a:pt x="1681" y="551"/>
                  </a:lnTo>
                  <a:lnTo>
                    <a:pt x="1681" y="551"/>
                  </a:lnTo>
                  <a:lnTo>
                    <a:pt x="1647" y="551"/>
                  </a:lnTo>
                  <a:lnTo>
                    <a:pt x="1647" y="551"/>
                  </a:lnTo>
                  <a:lnTo>
                    <a:pt x="1647" y="551"/>
                  </a:lnTo>
                  <a:lnTo>
                    <a:pt x="1613" y="551"/>
                  </a:lnTo>
                  <a:lnTo>
                    <a:pt x="1613" y="551"/>
                  </a:lnTo>
                  <a:lnTo>
                    <a:pt x="1613" y="551"/>
                  </a:lnTo>
                  <a:lnTo>
                    <a:pt x="1579" y="550"/>
                  </a:lnTo>
                  <a:lnTo>
                    <a:pt x="1579" y="550"/>
                  </a:lnTo>
                  <a:lnTo>
                    <a:pt x="1579" y="550"/>
                  </a:lnTo>
                  <a:lnTo>
                    <a:pt x="1545" y="549"/>
                  </a:lnTo>
                  <a:lnTo>
                    <a:pt x="1545" y="549"/>
                  </a:lnTo>
                  <a:lnTo>
                    <a:pt x="1545" y="549"/>
                  </a:lnTo>
                  <a:lnTo>
                    <a:pt x="1512" y="548"/>
                  </a:lnTo>
                  <a:lnTo>
                    <a:pt x="1512" y="548"/>
                  </a:lnTo>
                  <a:lnTo>
                    <a:pt x="1512" y="548"/>
                  </a:lnTo>
                  <a:lnTo>
                    <a:pt x="1478" y="547"/>
                  </a:lnTo>
                  <a:lnTo>
                    <a:pt x="1478" y="547"/>
                  </a:lnTo>
                  <a:lnTo>
                    <a:pt x="1478" y="547"/>
                  </a:lnTo>
                  <a:lnTo>
                    <a:pt x="1444" y="546"/>
                  </a:lnTo>
                  <a:lnTo>
                    <a:pt x="1444" y="546"/>
                  </a:lnTo>
                  <a:lnTo>
                    <a:pt x="1444" y="546"/>
                  </a:lnTo>
                  <a:lnTo>
                    <a:pt x="1410" y="544"/>
                  </a:lnTo>
                  <a:lnTo>
                    <a:pt x="1410" y="544"/>
                  </a:lnTo>
                  <a:lnTo>
                    <a:pt x="1410" y="544"/>
                  </a:lnTo>
                  <a:lnTo>
                    <a:pt x="1377" y="543"/>
                  </a:lnTo>
                  <a:lnTo>
                    <a:pt x="1377" y="543"/>
                  </a:lnTo>
                  <a:lnTo>
                    <a:pt x="1377" y="543"/>
                  </a:lnTo>
                  <a:lnTo>
                    <a:pt x="1345" y="540"/>
                  </a:lnTo>
                  <a:lnTo>
                    <a:pt x="1345" y="540"/>
                  </a:lnTo>
                  <a:lnTo>
                    <a:pt x="1345" y="540"/>
                  </a:lnTo>
                  <a:lnTo>
                    <a:pt x="1311" y="538"/>
                  </a:lnTo>
                  <a:lnTo>
                    <a:pt x="1311" y="538"/>
                  </a:lnTo>
                  <a:lnTo>
                    <a:pt x="1311" y="538"/>
                  </a:lnTo>
                  <a:lnTo>
                    <a:pt x="1278" y="536"/>
                  </a:lnTo>
                  <a:lnTo>
                    <a:pt x="1278" y="536"/>
                  </a:lnTo>
                  <a:lnTo>
                    <a:pt x="1278" y="536"/>
                  </a:lnTo>
                  <a:lnTo>
                    <a:pt x="1245" y="534"/>
                  </a:lnTo>
                  <a:lnTo>
                    <a:pt x="1245" y="534"/>
                  </a:lnTo>
                  <a:lnTo>
                    <a:pt x="1245" y="534"/>
                  </a:lnTo>
                  <a:lnTo>
                    <a:pt x="1212" y="530"/>
                  </a:lnTo>
                  <a:lnTo>
                    <a:pt x="1212" y="530"/>
                  </a:lnTo>
                  <a:lnTo>
                    <a:pt x="1212" y="530"/>
                  </a:lnTo>
                  <a:lnTo>
                    <a:pt x="1180" y="528"/>
                  </a:lnTo>
                  <a:lnTo>
                    <a:pt x="1180" y="528"/>
                  </a:lnTo>
                  <a:lnTo>
                    <a:pt x="1180" y="528"/>
                  </a:lnTo>
                  <a:lnTo>
                    <a:pt x="1147" y="525"/>
                  </a:lnTo>
                  <a:lnTo>
                    <a:pt x="1147" y="525"/>
                  </a:lnTo>
                  <a:lnTo>
                    <a:pt x="1147" y="525"/>
                  </a:lnTo>
                  <a:lnTo>
                    <a:pt x="1115" y="523"/>
                  </a:lnTo>
                  <a:lnTo>
                    <a:pt x="1115" y="523"/>
                  </a:lnTo>
                  <a:lnTo>
                    <a:pt x="1115" y="523"/>
                  </a:lnTo>
                  <a:lnTo>
                    <a:pt x="1083" y="519"/>
                  </a:lnTo>
                  <a:lnTo>
                    <a:pt x="1083" y="519"/>
                  </a:lnTo>
                  <a:lnTo>
                    <a:pt x="1083" y="519"/>
                  </a:lnTo>
                  <a:lnTo>
                    <a:pt x="1051" y="516"/>
                  </a:lnTo>
                  <a:lnTo>
                    <a:pt x="1051" y="516"/>
                  </a:lnTo>
                  <a:lnTo>
                    <a:pt x="1051" y="516"/>
                  </a:lnTo>
                  <a:lnTo>
                    <a:pt x="1020" y="513"/>
                  </a:lnTo>
                  <a:lnTo>
                    <a:pt x="1020" y="513"/>
                  </a:lnTo>
                  <a:lnTo>
                    <a:pt x="1020" y="513"/>
                  </a:lnTo>
                  <a:lnTo>
                    <a:pt x="988" y="508"/>
                  </a:lnTo>
                  <a:lnTo>
                    <a:pt x="988" y="508"/>
                  </a:lnTo>
                  <a:lnTo>
                    <a:pt x="988" y="508"/>
                  </a:lnTo>
                  <a:lnTo>
                    <a:pt x="957" y="505"/>
                  </a:lnTo>
                  <a:lnTo>
                    <a:pt x="957" y="505"/>
                  </a:lnTo>
                  <a:lnTo>
                    <a:pt x="957" y="505"/>
                  </a:lnTo>
                  <a:lnTo>
                    <a:pt x="927" y="500"/>
                  </a:lnTo>
                  <a:lnTo>
                    <a:pt x="927" y="500"/>
                  </a:lnTo>
                  <a:lnTo>
                    <a:pt x="927" y="500"/>
                  </a:lnTo>
                  <a:lnTo>
                    <a:pt x="895" y="496"/>
                  </a:lnTo>
                  <a:lnTo>
                    <a:pt x="895" y="496"/>
                  </a:lnTo>
                  <a:lnTo>
                    <a:pt x="895" y="496"/>
                  </a:lnTo>
                  <a:lnTo>
                    <a:pt x="865" y="493"/>
                  </a:lnTo>
                  <a:lnTo>
                    <a:pt x="865" y="493"/>
                  </a:lnTo>
                  <a:lnTo>
                    <a:pt x="865" y="493"/>
                  </a:lnTo>
                  <a:lnTo>
                    <a:pt x="836" y="488"/>
                  </a:lnTo>
                  <a:lnTo>
                    <a:pt x="836" y="488"/>
                  </a:lnTo>
                  <a:lnTo>
                    <a:pt x="836" y="488"/>
                  </a:lnTo>
                  <a:lnTo>
                    <a:pt x="805" y="483"/>
                  </a:lnTo>
                  <a:lnTo>
                    <a:pt x="805" y="483"/>
                  </a:lnTo>
                  <a:lnTo>
                    <a:pt x="805" y="483"/>
                  </a:lnTo>
                  <a:lnTo>
                    <a:pt x="776" y="478"/>
                  </a:lnTo>
                  <a:lnTo>
                    <a:pt x="776" y="478"/>
                  </a:lnTo>
                  <a:lnTo>
                    <a:pt x="776" y="478"/>
                  </a:lnTo>
                  <a:lnTo>
                    <a:pt x="747" y="474"/>
                  </a:lnTo>
                  <a:lnTo>
                    <a:pt x="747" y="474"/>
                  </a:lnTo>
                  <a:lnTo>
                    <a:pt x="747" y="474"/>
                  </a:lnTo>
                  <a:lnTo>
                    <a:pt x="717" y="468"/>
                  </a:lnTo>
                  <a:lnTo>
                    <a:pt x="717" y="468"/>
                  </a:lnTo>
                  <a:lnTo>
                    <a:pt x="717" y="468"/>
                  </a:lnTo>
                  <a:lnTo>
                    <a:pt x="689" y="463"/>
                  </a:lnTo>
                  <a:lnTo>
                    <a:pt x="689" y="463"/>
                  </a:lnTo>
                  <a:lnTo>
                    <a:pt x="689" y="463"/>
                  </a:lnTo>
                  <a:lnTo>
                    <a:pt x="660" y="458"/>
                  </a:lnTo>
                  <a:lnTo>
                    <a:pt x="660" y="458"/>
                  </a:lnTo>
                  <a:lnTo>
                    <a:pt x="660" y="458"/>
                  </a:lnTo>
                  <a:lnTo>
                    <a:pt x="633" y="453"/>
                  </a:lnTo>
                  <a:lnTo>
                    <a:pt x="633" y="453"/>
                  </a:lnTo>
                  <a:lnTo>
                    <a:pt x="633" y="453"/>
                  </a:lnTo>
                  <a:lnTo>
                    <a:pt x="605" y="447"/>
                  </a:lnTo>
                  <a:lnTo>
                    <a:pt x="605" y="447"/>
                  </a:lnTo>
                  <a:lnTo>
                    <a:pt x="605" y="447"/>
                  </a:lnTo>
                  <a:lnTo>
                    <a:pt x="578" y="442"/>
                  </a:lnTo>
                  <a:lnTo>
                    <a:pt x="578" y="442"/>
                  </a:lnTo>
                  <a:lnTo>
                    <a:pt x="578" y="442"/>
                  </a:lnTo>
                  <a:lnTo>
                    <a:pt x="551" y="435"/>
                  </a:lnTo>
                  <a:lnTo>
                    <a:pt x="551" y="435"/>
                  </a:lnTo>
                  <a:lnTo>
                    <a:pt x="551" y="435"/>
                  </a:lnTo>
                  <a:lnTo>
                    <a:pt x="524" y="429"/>
                  </a:lnTo>
                  <a:lnTo>
                    <a:pt x="524" y="429"/>
                  </a:lnTo>
                  <a:lnTo>
                    <a:pt x="524" y="429"/>
                  </a:lnTo>
                  <a:lnTo>
                    <a:pt x="499" y="423"/>
                  </a:lnTo>
                  <a:lnTo>
                    <a:pt x="499" y="423"/>
                  </a:lnTo>
                  <a:lnTo>
                    <a:pt x="499" y="423"/>
                  </a:lnTo>
                  <a:lnTo>
                    <a:pt x="472" y="417"/>
                  </a:lnTo>
                  <a:lnTo>
                    <a:pt x="472" y="417"/>
                  </a:lnTo>
                  <a:lnTo>
                    <a:pt x="472" y="417"/>
                  </a:lnTo>
                  <a:lnTo>
                    <a:pt x="447" y="410"/>
                  </a:lnTo>
                  <a:lnTo>
                    <a:pt x="447" y="410"/>
                  </a:lnTo>
                  <a:lnTo>
                    <a:pt x="447" y="410"/>
                  </a:lnTo>
                  <a:lnTo>
                    <a:pt x="422" y="404"/>
                  </a:lnTo>
                  <a:lnTo>
                    <a:pt x="422" y="404"/>
                  </a:lnTo>
                  <a:lnTo>
                    <a:pt x="422" y="404"/>
                  </a:lnTo>
                  <a:lnTo>
                    <a:pt x="397" y="397"/>
                  </a:lnTo>
                  <a:lnTo>
                    <a:pt x="397" y="397"/>
                  </a:lnTo>
                  <a:lnTo>
                    <a:pt x="397" y="397"/>
                  </a:lnTo>
                  <a:lnTo>
                    <a:pt x="373" y="391"/>
                  </a:lnTo>
                  <a:lnTo>
                    <a:pt x="373" y="391"/>
                  </a:lnTo>
                  <a:lnTo>
                    <a:pt x="373" y="391"/>
                  </a:lnTo>
                  <a:lnTo>
                    <a:pt x="349" y="384"/>
                  </a:lnTo>
                  <a:lnTo>
                    <a:pt x="349" y="384"/>
                  </a:lnTo>
                  <a:lnTo>
                    <a:pt x="349" y="384"/>
                  </a:lnTo>
                  <a:lnTo>
                    <a:pt x="326" y="377"/>
                  </a:lnTo>
                  <a:lnTo>
                    <a:pt x="326" y="377"/>
                  </a:lnTo>
                  <a:lnTo>
                    <a:pt x="326" y="377"/>
                  </a:lnTo>
                  <a:lnTo>
                    <a:pt x="303" y="369"/>
                  </a:lnTo>
                  <a:lnTo>
                    <a:pt x="303" y="369"/>
                  </a:lnTo>
                  <a:lnTo>
                    <a:pt x="303" y="369"/>
                  </a:lnTo>
                  <a:lnTo>
                    <a:pt x="280" y="363"/>
                  </a:lnTo>
                  <a:lnTo>
                    <a:pt x="280" y="363"/>
                  </a:lnTo>
                  <a:lnTo>
                    <a:pt x="280" y="363"/>
                  </a:lnTo>
                  <a:lnTo>
                    <a:pt x="259" y="355"/>
                  </a:lnTo>
                  <a:lnTo>
                    <a:pt x="259" y="355"/>
                  </a:lnTo>
                  <a:lnTo>
                    <a:pt x="259" y="355"/>
                  </a:lnTo>
                  <a:lnTo>
                    <a:pt x="236" y="347"/>
                  </a:lnTo>
                  <a:lnTo>
                    <a:pt x="236" y="347"/>
                  </a:lnTo>
                  <a:lnTo>
                    <a:pt x="236" y="347"/>
                  </a:lnTo>
                  <a:lnTo>
                    <a:pt x="215" y="341"/>
                  </a:lnTo>
                  <a:lnTo>
                    <a:pt x="215" y="341"/>
                  </a:lnTo>
                  <a:lnTo>
                    <a:pt x="215" y="341"/>
                  </a:lnTo>
                  <a:lnTo>
                    <a:pt x="195" y="333"/>
                  </a:lnTo>
                  <a:lnTo>
                    <a:pt x="195" y="333"/>
                  </a:lnTo>
                  <a:lnTo>
                    <a:pt x="195" y="333"/>
                  </a:lnTo>
                  <a:lnTo>
                    <a:pt x="175" y="325"/>
                  </a:lnTo>
                  <a:lnTo>
                    <a:pt x="175" y="325"/>
                  </a:lnTo>
                  <a:lnTo>
                    <a:pt x="175" y="325"/>
                  </a:lnTo>
                  <a:lnTo>
                    <a:pt x="155" y="317"/>
                  </a:lnTo>
                  <a:lnTo>
                    <a:pt x="155" y="317"/>
                  </a:lnTo>
                  <a:lnTo>
                    <a:pt x="155" y="317"/>
                  </a:lnTo>
                  <a:lnTo>
                    <a:pt x="135" y="308"/>
                  </a:lnTo>
                  <a:lnTo>
                    <a:pt x="135" y="308"/>
                  </a:lnTo>
                  <a:lnTo>
                    <a:pt x="135" y="308"/>
                  </a:lnTo>
                  <a:lnTo>
                    <a:pt x="117" y="301"/>
                  </a:lnTo>
                  <a:lnTo>
                    <a:pt x="117" y="301"/>
                  </a:lnTo>
                  <a:lnTo>
                    <a:pt x="117" y="301"/>
                  </a:lnTo>
                  <a:lnTo>
                    <a:pt x="99" y="293"/>
                  </a:lnTo>
                  <a:lnTo>
                    <a:pt x="99" y="293"/>
                  </a:lnTo>
                  <a:lnTo>
                    <a:pt x="99" y="293"/>
                  </a:lnTo>
                  <a:lnTo>
                    <a:pt x="81" y="284"/>
                  </a:lnTo>
                  <a:lnTo>
                    <a:pt x="81" y="284"/>
                  </a:lnTo>
                  <a:lnTo>
                    <a:pt x="81" y="284"/>
                  </a:lnTo>
                  <a:lnTo>
                    <a:pt x="63" y="276"/>
                  </a:lnTo>
                  <a:lnTo>
                    <a:pt x="63" y="276"/>
                  </a:lnTo>
                  <a:lnTo>
                    <a:pt x="63" y="276"/>
                  </a:lnTo>
                  <a:lnTo>
                    <a:pt x="47" y="267"/>
                  </a:lnTo>
                  <a:lnTo>
                    <a:pt x="47" y="267"/>
                  </a:lnTo>
                  <a:lnTo>
                    <a:pt x="47" y="267"/>
                  </a:lnTo>
                  <a:lnTo>
                    <a:pt x="31" y="260"/>
                  </a:lnTo>
                  <a:lnTo>
                    <a:pt x="31" y="260"/>
                  </a:lnTo>
                  <a:lnTo>
                    <a:pt x="31" y="260"/>
                  </a:lnTo>
                  <a:lnTo>
                    <a:pt x="15" y="251"/>
                  </a:lnTo>
                  <a:lnTo>
                    <a:pt x="15" y="251"/>
                  </a:lnTo>
                  <a:lnTo>
                    <a:pt x="15" y="251"/>
                  </a:lnTo>
                  <a:lnTo>
                    <a:pt x="0" y="242"/>
                  </a:lnTo>
                  <a:lnTo>
                    <a:pt x="0" y="242"/>
                  </a:lnTo>
                  <a:lnTo>
                    <a:pt x="1748" y="0"/>
                  </a:lnTo>
                  <a:lnTo>
                    <a:pt x="2692" y="483"/>
                  </a:lnTo>
                  <a:close/>
                </a:path>
              </a:pathLst>
            </a:custGeom>
            <a:solidFill>
              <a:srgbClr val="FF5050"/>
            </a:solidFill>
            <a:ln w="12700">
              <a:solidFill>
                <a:srgbClr val="000000"/>
              </a:solidFill>
              <a:prstDash val="solid"/>
              <a:round/>
              <a:headEnd/>
              <a:tailEnd/>
            </a:ln>
          </p:spPr>
          <p:txBody>
            <a:bodyPr/>
            <a:lstStyle/>
            <a:p>
              <a:endParaRPr lang="en-US"/>
            </a:p>
          </p:txBody>
        </p:sp>
      </p:grpSp>
      <p:sp>
        <p:nvSpPr>
          <p:cNvPr id="2233361" name="Text Box 17"/>
          <p:cNvSpPr txBox="1">
            <a:spLocks noChangeArrowheads="1"/>
          </p:cNvSpPr>
          <p:nvPr/>
        </p:nvSpPr>
        <p:spPr bwMode="auto">
          <a:xfrm>
            <a:off x="1524000" y="414338"/>
            <a:ext cx="9144000" cy="149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5400">
                <a:effectLst>
                  <a:outerShdw blurRad="38100" dist="38100" dir="2700000" algn="tl">
                    <a:srgbClr val="FFFFFF"/>
                  </a:outerShdw>
                </a:effectLst>
                <a:latin typeface="Times New Roman" panose="02020603050405020304" pitchFamily="18" charset="0"/>
              </a:rPr>
              <a:t>The Five Basic Institutions</a:t>
            </a:r>
            <a:endParaRPr lang="en-US" altLang="en-US" sz="800">
              <a:effectLst>
                <a:outerShdw blurRad="38100" dist="38100" dir="2700000" algn="tl">
                  <a:srgbClr val="FFFFFF"/>
                </a:outerShdw>
              </a:effectLst>
              <a:latin typeface="Times New Roman" panose="02020603050405020304" pitchFamily="18" charset="0"/>
            </a:endParaRPr>
          </a:p>
          <a:p>
            <a:pPr algn="ctr" eaLnBrk="1" hangingPunct="1">
              <a:spcBef>
                <a:spcPct val="5000"/>
              </a:spcBef>
            </a:pPr>
            <a:r>
              <a:rPr lang="en-US" altLang="en-US" sz="3600">
                <a:effectLst>
                  <a:outerShdw blurRad="38100" dist="38100" dir="2700000" algn="tl">
                    <a:srgbClr val="FFFFFF"/>
                  </a:outerShdw>
                </a:effectLst>
                <a:latin typeface="Times New Roman" panose="02020603050405020304" pitchFamily="18" charset="0"/>
              </a:rPr>
              <a:t>Five Basic Tasks</a:t>
            </a:r>
          </a:p>
        </p:txBody>
      </p:sp>
      <p:sp>
        <p:nvSpPr>
          <p:cNvPr id="2233362" name="Text Box 18"/>
          <p:cNvSpPr txBox="1">
            <a:spLocks noChangeArrowheads="1"/>
          </p:cNvSpPr>
          <p:nvPr/>
        </p:nvSpPr>
        <p:spPr bwMode="auto">
          <a:xfrm>
            <a:off x="7539957" y="3963989"/>
            <a:ext cx="1090363" cy="461665"/>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2400">
                <a:effectLst>
                  <a:outerShdw blurRad="38100" dist="38100" dir="2700000" algn="tl">
                    <a:srgbClr val="FFFFFF"/>
                  </a:outerShdw>
                </a:effectLst>
                <a:latin typeface="Times New Roman" panose="02020603050405020304" pitchFamily="18" charset="0"/>
              </a:rPr>
              <a:t>Church</a:t>
            </a:r>
          </a:p>
        </p:txBody>
      </p:sp>
      <p:sp>
        <p:nvSpPr>
          <p:cNvPr id="2233363" name="Text Box 19"/>
          <p:cNvSpPr txBox="1">
            <a:spLocks noChangeArrowheads="1"/>
          </p:cNvSpPr>
          <p:nvPr/>
        </p:nvSpPr>
        <p:spPr bwMode="auto">
          <a:xfrm>
            <a:off x="5003801" y="4497388"/>
            <a:ext cx="1096963" cy="4572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2400">
                <a:effectLst>
                  <a:outerShdw blurRad="38100" dist="38100" dir="2700000" algn="tl">
                    <a:srgbClr val="FFFFFF"/>
                  </a:outerShdw>
                </a:effectLst>
                <a:latin typeface="Times New Roman" panose="02020603050405020304" pitchFamily="18" charset="0"/>
              </a:rPr>
              <a:t>Family</a:t>
            </a:r>
          </a:p>
        </p:txBody>
      </p:sp>
      <p:sp>
        <p:nvSpPr>
          <p:cNvPr id="2233364" name="Text Box 20"/>
          <p:cNvSpPr txBox="1">
            <a:spLocks noChangeArrowheads="1"/>
          </p:cNvSpPr>
          <p:nvPr/>
        </p:nvSpPr>
        <p:spPr bwMode="auto">
          <a:xfrm>
            <a:off x="3344863" y="3582988"/>
            <a:ext cx="104775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2400">
                <a:effectLst>
                  <a:outerShdw blurRad="38100" dist="38100" dir="2700000" algn="tl">
                    <a:srgbClr val="FFFFFF"/>
                  </a:outerShdw>
                </a:effectLst>
                <a:latin typeface="Times New Roman" panose="02020603050405020304" pitchFamily="18" charset="0"/>
              </a:rPr>
              <a:t>School</a:t>
            </a:r>
          </a:p>
        </p:txBody>
      </p:sp>
      <p:sp>
        <p:nvSpPr>
          <p:cNvPr id="2233365" name="Text Box 21"/>
          <p:cNvSpPr txBox="1">
            <a:spLocks noChangeArrowheads="1"/>
          </p:cNvSpPr>
          <p:nvPr/>
        </p:nvSpPr>
        <p:spPr bwMode="auto">
          <a:xfrm>
            <a:off x="4260304" y="2668589"/>
            <a:ext cx="1721945" cy="46166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2400">
                <a:effectLst>
                  <a:outerShdw blurRad="38100" dist="38100" dir="2700000" algn="tl">
                    <a:srgbClr val="FFFFFF"/>
                  </a:outerShdw>
                </a:effectLst>
                <a:latin typeface="Times New Roman" panose="02020603050405020304" pitchFamily="18" charset="0"/>
              </a:rPr>
              <a:t>Government</a:t>
            </a:r>
          </a:p>
        </p:txBody>
      </p:sp>
      <p:sp>
        <p:nvSpPr>
          <p:cNvPr id="2233366" name="Text Box 22"/>
          <p:cNvSpPr txBox="1">
            <a:spLocks noChangeArrowheads="1"/>
          </p:cNvSpPr>
          <p:nvPr/>
        </p:nvSpPr>
        <p:spPr bwMode="auto">
          <a:xfrm>
            <a:off x="6701047" y="2744789"/>
            <a:ext cx="1072730" cy="461665"/>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2400">
                <a:effectLst>
                  <a:outerShdw blurRad="38100" dist="38100" dir="2700000" algn="tl">
                    <a:srgbClr val="FFFFFF"/>
                  </a:outerShdw>
                </a:effectLst>
                <a:latin typeface="Times New Roman" panose="02020603050405020304" pitchFamily="18" charset="0"/>
              </a:rPr>
              <a:t>Market</a:t>
            </a:r>
          </a:p>
        </p:txBody>
      </p:sp>
      <p:sp>
        <p:nvSpPr>
          <p:cNvPr id="2233367" name="AutoShape 23"/>
          <p:cNvSpPr>
            <a:spLocks noChangeArrowheads="1"/>
          </p:cNvSpPr>
          <p:nvPr/>
        </p:nvSpPr>
        <p:spPr bwMode="auto">
          <a:xfrm rot="5400000">
            <a:off x="1485900" y="4686300"/>
            <a:ext cx="2743200" cy="1143000"/>
          </a:xfrm>
          <a:prstGeom prst="leftArrow">
            <a:avLst>
              <a:gd name="adj1" fmla="val 50000"/>
              <a:gd name="adj2" fmla="val 60000"/>
            </a:avLst>
          </a:prstGeom>
          <a:solidFill>
            <a:schemeClr val="accent1"/>
          </a:solidFill>
          <a:ln w="539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3368" name="Text Box 24"/>
          <p:cNvSpPr txBox="1">
            <a:spLocks noChangeArrowheads="1"/>
          </p:cNvSpPr>
          <p:nvPr/>
        </p:nvSpPr>
        <p:spPr bwMode="auto">
          <a:xfrm rot="5400000">
            <a:off x="2003425" y="2003425"/>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39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a:t>Instrumental</a:t>
            </a:r>
          </a:p>
        </p:txBody>
      </p:sp>
      <p:sp>
        <p:nvSpPr>
          <p:cNvPr id="2233369" name="Text Box 25"/>
          <p:cNvSpPr txBox="1">
            <a:spLocks noChangeArrowheads="1"/>
          </p:cNvSpPr>
          <p:nvPr/>
        </p:nvSpPr>
        <p:spPr bwMode="auto">
          <a:xfrm rot="5400000">
            <a:off x="1905000" y="51054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39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Relational</a:t>
            </a:r>
          </a:p>
        </p:txBody>
      </p:sp>
      <p:sp>
        <p:nvSpPr>
          <p:cNvPr id="2233370" name="Rectangle 26"/>
          <p:cNvSpPr>
            <a:spLocks noChangeArrowheads="1"/>
          </p:cNvSpPr>
          <p:nvPr/>
        </p:nvSpPr>
        <p:spPr bwMode="auto">
          <a:xfrm>
            <a:off x="9448800" y="0"/>
            <a:ext cx="1219200" cy="228600"/>
          </a:xfrm>
          <a:prstGeom prst="rect">
            <a:avLst/>
          </a:prstGeom>
          <a:solidFill>
            <a:srgbClr val="FFFFFF"/>
          </a:solidFill>
          <a:ln>
            <a:noFill/>
          </a:ln>
          <a:effectLst/>
          <a:extLst>
            <a:ext uri="{91240B29-F687-4F45-9708-019B960494DF}">
              <a14:hiddenLine xmlns:a14="http://schemas.microsoft.com/office/drawing/2010/main" w="539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3371" name="Text Box 27"/>
          <p:cNvSpPr txBox="1">
            <a:spLocks noChangeArrowheads="1"/>
          </p:cNvSpPr>
          <p:nvPr/>
        </p:nvSpPr>
        <p:spPr bwMode="auto">
          <a:xfrm>
            <a:off x="2727326" y="293052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39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2233372" name="Freeform 28"/>
          <p:cNvSpPr>
            <a:spLocks/>
          </p:cNvSpPr>
          <p:nvPr/>
        </p:nvSpPr>
        <p:spPr bwMode="auto">
          <a:xfrm>
            <a:off x="3733800" y="2324100"/>
            <a:ext cx="5461000" cy="1435100"/>
          </a:xfrm>
          <a:custGeom>
            <a:avLst/>
            <a:gdLst>
              <a:gd name="T0" fmla="*/ 0 w 3440"/>
              <a:gd name="T1" fmla="*/ 216 h 904"/>
              <a:gd name="T2" fmla="*/ 1488 w 3440"/>
              <a:gd name="T3" fmla="*/ 888 h 904"/>
              <a:gd name="T4" fmla="*/ 3168 w 3440"/>
              <a:gd name="T5" fmla="*/ 120 h 904"/>
              <a:gd name="T6" fmla="*/ 3120 w 3440"/>
              <a:gd name="T7" fmla="*/ 168 h 904"/>
              <a:gd name="T8" fmla="*/ 3264 w 3440"/>
              <a:gd name="T9" fmla="*/ 24 h 904"/>
              <a:gd name="T10" fmla="*/ 3216 w 3440"/>
              <a:gd name="T11" fmla="*/ 72 h 904"/>
              <a:gd name="T12" fmla="*/ 3264 w 3440"/>
              <a:gd name="T13" fmla="*/ 72 h 904"/>
              <a:gd name="T14" fmla="*/ 3216 w 3440"/>
              <a:gd name="T15" fmla="*/ 72 h 9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0" h="904">
                <a:moveTo>
                  <a:pt x="0" y="216"/>
                </a:moveTo>
                <a:cubicBezTo>
                  <a:pt x="480" y="560"/>
                  <a:pt x="960" y="904"/>
                  <a:pt x="1488" y="888"/>
                </a:cubicBezTo>
                <a:cubicBezTo>
                  <a:pt x="2016" y="872"/>
                  <a:pt x="2896" y="240"/>
                  <a:pt x="3168" y="120"/>
                </a:cubicBezTo>
                <a:cubicBezTo>
                  <a:pt x="3440" y="0"/>
                  <a:pt x="3104" y="184"/>
                  <a:pt x="3120" y="168"/>
                </a:cubicBezTo>
                <a:cubicBezTo>
                  <a:pt x="3136" y="152"/>
                  <a:pt x="3248" y="40"/>
                  <a:pt x="3264" y="24"/>
                </a:cubicBezTo>
                <a:cubicBezTo>
                  <a:pt x="3280" y="8"/>
                  <a:pt x="3216" y="64"/>
                  <a:pt x="3216" y="72"/>
                </a:cubicBezTo>
                <a:cubicBezTo>
                  <a:pt x="3216" y="80"/>
                  <a:pt x="3264" y="72"/>
                  <a:pt x="3264" y="72"/>
                </a:cubicBezTo>
                <a:cubicBezTo>
                  <a:pt x="3264" y="72"/>
                  <a:pt x="3224" y="72"/>
                  <a:pt x="3216" y="72"/>
                </a:cubicBezTo>
              </a:path>
            </a:pathLst>
          </a:custGeom>
          <a:noFill/>
          <a:ln w="53975" cap="flat" cmpd="sng">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34033653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7606302-13F1-47DA-950D-720E1740B247}"/>
              </a:ext>
            </a:extLst>
          </p:cNvPr>
          <p:cNvSpPr txBox="1"/>
          <p:nvPr/>
        </p:nvSpPr>
        <p:spPr>
          <a:xfrm>
            <a:off x="419291" y="2156903"/>
            <a:ext cx="11159273" cy="3447098"/>
          </a:xfrm>
          <a:prstGeom prst="rect">
            <a:avLst/>
          </a:prstGeom>
          <a:noFill/>
        </p:spPr>
        <p:txBody>
          <a:bodyPr wrap="none" rtlCol="0">
            <a:spAutoFit/>
          </a:bodyPr>
          <a:lstStyle/>
          <a:p>
            <a:pPr algn="ctr"/>
            <a:r>
              <a:rPr lang="en-US" sz="4000" b="1" dirty="0">
                <a:solidFill>
                  <a:schemeClr val="bg2">
                    <a:lumMod val="50000"/>
                  </a:schemeClr>
                </a:solidFill>
              </a:rPr>
              <a:t>Natural Law :  </a:t>
            </a:r>
          </a:p>
          <a:p>
            <a:pPr algn="ctr"/>
            <a:endParaRPr lang="en-US" sz="4000" b="1" dirty="0">
              <a:solidFill>
                <a:srgbClr val="0070C0"/>
              </a:solidFill>
            </a:endParaRPr>
          </a:p>
          <a:p>
            <a:pPr algn="ctr"/>
            <a:r>
              <a:rPr lang="en-US" sz="4000" b="1" dirty="0">
                <a:solidFill>
                  <a:schemeClr val="bg2">
                    <a:lumMod val="50000"/>
                  </a:schemeClr>
                </a:solidFill>
              </a:rPr>
              <a:t>Commandments in the negative</a:t>
            </a:r>
          </a:p>
          <a:p>
            <a:pPr algn="ctr"/>
            <a:r>
              <a:rPr lang="en-US" sz="4000" b="1" dirty="0">
                <a:solidFill>
                  <a:schemeClr val="bg2">
                    <a:lumMod val="50000"/>
                  </a:schemeClr>
                </a:solidFill>
              </a:rPr>
              <a:t> </a:t>
            </a:r>
          </a:p>
          <a:p>
            <a:pPr algn="ctr"/>
            <a:r>
              <a:rPr lang="en-US" sz="4000" b="1" dirty="0">
                <a:solidFill>
                  <a:schemeClr val="bg2">
                    <a:lumMod val="50000"/>
                  </a:schemeClr>
                </a:solidFill>
              </a:rPr>
              <a:t>Free to choose but not to choose the consequences</a:t>
            </a:r>
          </a:p>
          <a:p>
            <a:endParaRPr lang="en-US" b="1" dirty="0"/>
          </a:p>
        </p:txBody>
      </p:sp>
    </p:spTree>
    <p:extLst>
      <p:ext uri="{BB962C8B-B14F-4D97-AF65-F5344CB8AC3E}">
        <p14:creationId xmlns:p14="http://schemas.microsoft.com/office/powerpoint/2010/main" val="2355549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635" y="4180114"/>
            <a:ext cx="3102922" cy="2324051"/>
          </a:xfrm>
          <a:prstGeom prst="rect">
            <a:avLst/>
          </a:prstGeom>
        </p:spPr>
      </p:pic>
      <p:pic>
        <p:nvPicPr>
          <p:cNvPr id="4" name="Picture 3"/>
          <p:cNvPicPr>
            <a:picLocks noChangeAspect="1"/>
          </p:cNvPicPr>
          <p:nvPr/>
        </p:nvPicPr>
        <p:blipFill>
          <a:blip r:embed="rId3"/>
          <a:stretch>
            <a:fillRect/>
          </a:stretch>
        </p:blipFill>
        <p:spPr>
          <a:xfrm>
            <a:off x="6576821" y="4187323"/>
            <a:ext cx="2897215" cy="2304658"/>
          </a:xfrm>
          <a:prstGeom prst="rect">
            <a:avLst/>
          </a:prstGeom>
        </p:spPr>
      </p:pic>
      <p:pic>
        <p:nvPicPr>
          <p:cNvPr id="5" name="Picture 4"/>
          <p:cNvPicPr>
            <a:picLocks noChangeAspect="1"/>
          </p:cNvPicPr>
          <p:nvPr/>
        </p:nvPicPr>
        <p:blipFill>
          <a:blip r:embed="rId4"/>
          <a:stretch>
            <a:fillRect/>
          </a:stretch>
        </p:blipFill>
        <p:spPr>
          <a:xfrm>
            <a:off x="3522856" y="4167929"/>
            <a:ext cx="2779666" cy="2324051"/>
          </a:xfrm>
          <a:prstGeom prst="rect">
            <a:avLst/>
          </a:prstGeom>
        </p:spPr>
      </p:pic>
      <p:pic>
        <p:nvPicPr>
          <p:cNvPr id="6" name="Picture 5"/>
          <p:cNvPicPr>
            <a:picLocks noChangeAspect="1"/>
          </p:cNvPicPr>
          <p:nvPr/>
        </p:nvPicPr>
        <p:blipFill>
          <a:blip r:embed="rId5"/>
          <a:stretch>
            <a:fillRect/>
          </a:stretch>
        </p:blipFill>
        <p:spPr>
          <a:xfrm>
            <a:off x="2751552" y="165993"/>
            <a:ext cx="2295525" cy="1666875"/>
          </a:xfrm>
          <a:prstGeom prst="rect">
            <a:avLst/>
          </a:prstGeom>
        </p:spPr>
      </p:pic>
      <p:pic>
        <p:nvPicPr>
          <p:cNvPr id="7" name="Picture 6"/>
          <p:cNvPicPr>
            <a:picLocks noChangeAspect="1"/>
          </p:cNvPicPr>
          <p:nvPr/>
        </p:nvPicPr>
        <p:blipFill>
          <a:blip r:embed="rId6"/>
          <a:stretch>
            <a:fillRect/>
          </a:stretch>
        </p:blipFill>
        <p:spPr>
          <a:xfrm>
            <a:off x="5884110" y="127893"/>
            <a:ext cx="2314575" cy="1704975"/>
          </a:xfrm>
          <a:prstGeom prst="rect">
            <a:avLst/>
          </a:prstGeom>
        </p:spPr>
      </p:pic>
      <p:pic>
        <p:nvPicPr>
          <p:cNvPr id="8" name="Picture 7"/>
          <p:cNvPicPr>
            <a:picLocks noChangeAspect="1"/>
          </p:cNvPicPr>
          <p:nvPr/>
        </p:nvPicPr>
        <p:blipFill>
          <a:blip r:embed="rId7"/>
          <a:stretch>
            <a:fillRect/>
          </a:stretch>
        </p:blipFill>
        <p:spPr>
          <a:xfrm>
            <a:off x="9545090" y="4187323"/>
            <a:ext cx="2564420" cy="2304657"/>
          </a:xfrm>
          <a:prstGeom prst="rect">
            <a:avLst/>
          </a:prstGeom>
        </p:spPr>
      </p:pic>
      <p:pic>
        <p:nvPicPr>
          <p:cNvPr id="9" name="Picture 8"/>
          <p:cNvPicPr>
            <a:picLocks noChangeAspect="1"/>
          </p:cNvPicPr>
          <p:nvPr/>
        </p:nvPicPr>
        <p:blipFill>
          <a:blip r:embed="rId8"/>
          <a:stretch>
            <a:fillRect/>
          </a:stretch>
        </p:blipFill>
        <p:spPr>
          <a:xfrm>
            <a:off x="145635" y="123557"/>
            <a:ext cx="2247900" cy="1666875"/>
          </a:xfrm>
          <a:prstGeom prst="rect">
            <a:avLst/>
          </a:prstGeom>
        </p:spPr>
      </p:pic>
      <p:pic>
        <p:nvPicPr>
          <p:cNvPr id="10" name="Picture 9"/>
          <p:cNvPicPr>
            <a:picLocks noChangeAspect="1"/>
          </p:cNvPicPr>
          <p:nvPr/>
        </p:nvPicPr>
        <p:blipFill>
          <a:blip r:embed="rId9"/>
          <a:stretch>
            <a:fillRect/>
          </a:stretch>
        </p:blipFill>
        <p:spPr>
          <a:xfrm>
            <a:off x="9284274" y="66407"/>
            <a:ext cx="2305050" cy="1724025"/>
          </a:xfrm>
          <a:prstGeom prst="rect">
            <a:avLst/>
          </a:prstGeom>
        </p:spPr>
      </p:pic>
      <p:cxnSp>
        <p:nvCxnSpPr>
          <p:cNvPr id="12" name="Straight Connector 11"/>
          <p:cNvCxnSpPr/>
          <p:nvPr/>
        </p:nvCxnSpPr>
        <p:spPr>
          <a:xfrm flipV="1">
            <a:off x="2751552" y="3125585"/>
            <a:ext cx="6532722" cy="16626"/>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85100" y="2186719"/>
            <a:ext cx="1913473" cy="707886"/>
          </a:xfrm>
          <a:prstGeom prst="rect">
            <a:avLst/>
          </a:prstGeom>
          <a:noFill/>
        </p:spPr>
        <p:txBody>
          <a:bodyPr wrap="none" rtlCol="0">
            <a:spAutoFit/>
          </a:bodyPr>
          <a:lstStyle/>
          <a:p>
            <a:r>
              <a:rPr lang="en-US" sz="4000" dirty="0"/>
              <a:t>Positive </a:t>
            </a:r>
          </a:p>
        </p:txBody>
      </p:sp>
      <p:sp>
        <p:nvSpPr>
          <p:cNvPr id="14" name="TextBox 13"/>
          <p:cNvSpPr txBox="1"/>
          <p:nvPr/>
        </p:nvSpPr>
        <p:spPr>
          <a:xfrm>
            <a:off x="5485100" y="3266857"/>
            <a:ext cx="2015295" cy="707886"/>
          </a:xfrm>
          <a:prstGeom prst="rect">
            <a:avLst/>
          </a:prstGeom>
          <a:noFill/>
        </p:spPr>
        <p:txBody>
          <a:bodyPr wrap="none" rtlCol="0">
            <a:spAutoFit/>
          </a:bodyPr>
          <a:lstStyle/>
          <a:p>
            <a:r>
              <a:rPr lang="en-US" sz="4000" dirty="0"/>
              <a:t>Negative</a:t>
            </a:r>
          </a:p>
        </p:txBody>
      </p:sp>
    </p:spTree>
    <p:extLst>
      <p:ext uri="{BB962C8B-B14F-4D97-AF65-F5344CB8AC3E}">
        <p14:creationId xmlns:p14="http://schemas.microsoft.com/office/powerpoint/2010/main" val="696394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394" y="272761"/>
            <a:ext cx="2266950" cy="1657350"/>
          </a:xfrm>
          <a:prstGeom prst="rect">
            <a:avLst/>
          </a:prstGeom>
        </p:spPr>
      </p:pic>
      <p:pic>
        <p:nvPicPr>
          <p:cNvPr id="5" name="Picture 4"/>
          <p:cNvPicPr>
            <a:picLocks noChangeAspect="1"/>
          </p:cNvPicPr>
          <p:nvPr/>
        </p:nvPicPr>
        <p:blipFill>
          <a:blip r:embed="rId3"/>
          <a:stretch>
            <a:fillRect/>
          </a:stretch>
        </p:blipFill>
        <p:spPr>
          <a:xfrm>
            <a:off x="2722678" y="0"/>
            <a:ext cx="2979854" cy="2017960"/>
          </a:xfrm>
          <a:prstGeom prst="rect">
            <a:avLst/>
          </a:prstGeom>
        </p:spPr>
      </p:pic>
      <p:pic>
        <p:nvPicPr>
          <p:cNvPr id="6" name="Picture 5"/>
          <p:cNvPicPr>
            <a:picLocks noChangeAspect="1"/>
          </p:cNvPicPr>
          <p:nvPr/>
        </p:nvPicPr>
        <p:blipFill>
          <a:blip r:embed="rId4"/>
          <a:stretch>
            <a:fillRect/>
          </a:stretch>
        </p:blipFill>
        <p:spPr>
          <a:xfrm>
            <a:off x="5702532" y="43569"/>
            <a:ext cx="3050946" cy="1930822"/>
          </a:xfrm>
          <a:prstGeom prst="rect">
            <a:avLst/>
          </a:prstGeom>
        </p:spPr>
      </p:pic>
      <p:pic>
        <p:nvPicPr>
          <p:cNvPr id="7" name="Picture 6"/>
          <p:cNvPicPr>
            <a:picLocks noChangeAspect="1"/>
          </p:cNvPicPr>
          <p:nvPr/>
        </p:nvPicPr>
        <p:blipFill>
          <a:blip r:embed="rId4"/>
          <a:stretch>
            <a:fillRect/>
          </a:stretch>
        </p:blipFill>
        <p:spPr>
          <a:xfrm>
            <a:off x="8969261" y="43569"/>
            <a:ext cx="2984442" cy="1888734"/>
          </a:xfrm>
          <a:prstGeom prst="rect">
            <a:avLst/>
          </a:prstGeom>
        </p:spPr>
      </p:pic>
      <p:pic>
        <p:nvPicPr>
          <p:cNvPr id="8" name="Picture 7"/>
          <p:cNvPicPr>
            <a:picLocks noChangeAspect="1"/>
          </p:cNvPicPr>
          <p:nvPr/>
        </p:nvPicPr>
        <p:blipFill>
          <a:blip r:embed="rId5"/>
          <a:stretch>
            <a:fillRect/>
          </a:stretch>
        </p:blipFill>
        <p:spPr>
          <a:xfrm>
            <a:off x="243320" y="4431209"/>
            <a:ext cx="2704819" cy="2040076"/>
          </a:xfrm>
          <a:prstGeom prst="rect">
            <a:avLst/>
          </a:prstGeom>
        </p:spPr>
      </p:pic>
      <p:pic>
        <p:nvPicPr>
          <p:cNvPr id="11" name="Picture 10"/>
          <p:cNvPicPr>
            <a:picLocks noChangeAspect="1"/>
          </p:cNvPicPr>
          <p:nvPr/>
        </p:nvPicPr>
        <p:blipFill>
          <a:blip r:embed="rId6"/>
          <a:stretch>
            <a:fillRect/>
          </a:stretch>
        </p:blipFill>
        <p:spPr>
          <a:xfrm>
            <a:off x="8969261" y="4522125"/>
            <a:ext cx="2582482" cy="1920585"/>
          </a:xfrm>
          <a:prstGeom prst="rect">
            <a:avLst/>
          </a:prstGeom>
        </p:spPr>
      </p:pic>
      <p:pic>
        <p:nvPicPr>
          <p:cNvPr id="12" name="Picture 11"/>
          <p:cNvPicPr>
            <a:picLocks noChangeAspect="1"/>
          </p:cNvPicPr>
          <p:nvPr/>
        </p:nvPicPr>
        <p:blipFill>
          <a:blip r:embed="rId7"/>
          <a:stretch>
            <a:fillRect/>
          </a:stretch>
        </p:blipFill>
        <p:spPr>
          <a:xfrm>
            <a:off x="3298661" y="4531650"/>
            <a:ext cx="2565974" cy="1911060"/>
          </a:xfrm>
          <a:prstGeom prst="rect">
            <a:avLst/>
          </a:prstGeom>
        </p:spPr>
      </p:pic>
      <p:pic>
        <p:nvPicPr>
          <p:cNvPr id="13" name="Picture 12"/>
          <p:cNvPicPr>
            <a:picLocks noChangeAspect="1"/>
          </p:cNvPicPr>
          <p:nvPr/>
        </p:nvPicPr>
        <p:blipFill>
          <a:blip r:embed="rId8"/>
          <a:stretch>
            <a:fillRect/>
          </a:stretch>
        </p:blipFill>
        <p:spPr>
          <a:xfrm>
            <a:off x="6113579" y="4606276"/>
            <a:ext cx="2498405" cy="1836434"/>
          </a:xfrm>
          <a:prstGeom prst="rect">
            <a:avLst/>
          </a:prstGeom>
        </p:spPr>
      </p:pic>
      <p:cxnSp>
        <p:nvCxnSpPr>
          <p:cNvPr id="14" name="Straight Connector 13"/>
          <p:cNvCxnSpPr/>
          <p:nvPr/>
        </p:nvCxnSpPr>
        <p:spPr>
          <a:xfrm flipV="1">
            <a:off x="2751552" y="3125585"/>
            <a:ext cx="6532722" cy="16626"/>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485100" y="2186719"/>
            <a:ext cx="1913473" cy="707886"/>
          </a:xfrm>
          <a:prstGeom prst="rect">
            <a:avLst/>
          </a:prstGeom>
          <a:noFill/>
        </p:spPr>
        <p:txBody>
          <a:bodyPr wrap="none" rtlCol="0">
            <a:spAutoFit/>
          </a:bodyPr>
          <a:lstStyle/>
          <a:p>
            <a:r>
              <a:rPr lang="en-US" sz="4000" dirty="0"/>
              <a:t>Positive </a:t>
            </a:r>
          </a:p>
        </p:txBody>
      </p:sp>
      <p:sp>
        <p:nvSpPr>
          <p:cNvPr id="16" name="TextBox 15"/>
          <p:cNvSpPr txBox="1"/>
          <p:nvPr/>
        </p:nvSpPr>
        <p:spPr>
          <a:xfrm>
            <a:off x="5485100" y="3266857"/>
            <a:ext cx="2015295" cy="707886"/>
          </a:xfrm>
          <a:prstGeom prst="rect">
            <a:avLst/>
          </a:prstGeom>
          <a:noFill/>
        </p:spPr>
        <p:txBody>
          <a:bodyPr wrap="none" rtlCol="0">
            <a:spAutoFit/>
          </a:bodyPr>
          <a:lstStyle/>
          <a:p>
            <a:r>
              <a:rPr lang="en-US" sz="4000" dirty="0"/>
              <a:t>Negative</a:t>
            </a:r>
          </a:p>
        </p:txBody>
      </p:sp>
      <p:cxnSp>
        <p:nvCxnSpPr>
          <p:cNvPr id="18" name="Straight Arrow Connector 17"/>
          <p:cNvCxnSpPr/>
          <p:nvPr/>
        </p:nvCxnSpPr>
        <p:spPr>
          <a:xfrm>
            <a:off x="968867" y="603775"/>
            <a:ext cx="1097280" cy="384161"/>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164504" y="603774"/>
            <a:ext cx="1097280" cy="384161"/>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090240" y="520593"/>
            <a:ext cx="1097280" cy="384161"/>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0285270" y="500859"/>
            <a:ext cx="1097280" cy="384161"/>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911873" y="4992479"/>
            <a:ext cx="1567313" cy="532014"/>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929487" y="5185240"/>
            <a:ext cx="1567313" cy="532014"/>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855223" y="5216410"/>
            <a:ext cx="1567313" cy="532014"/>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9677825" y="5154750"/>
            <a:ext cx="1567313" cy="532014"/>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5391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p:cNvSpPr>
            <a:spLocks noChangeAspect="1" noChangeArrowheads="1" noTextEdit="1"/>
          </p:cNvSpPr>
          <p:nvPr/>
        </p:nvSpPr>
        <p:spPr bwMode="auto">
          <a:xfrm>
            <a:off x="1865314" y="244475"/>
            <a:ext cx="8802687"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9155" name="Rectangle 3"/>
          <p:cNvSpPr>
            <a:spLocks noChangeArrowheads="1"/>
          </p:cNvSpPr>
          <p:nvPr/>
        </p:nvSpPr>
        <p:spPr bwMode="auto">
          <a:xfrm>
            <a:off x="2300289" y="1319213"/>
            <a:ext cx="7483475" cy="44688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9156" name="Line 4"/>
          <p:cNvSpPr>
            <a:spLocks noChangeShapeType="1"/>
          </p:cNvSpPr>
          <p:nvPr/>
        </p:nvSpPr>
        <p:spPr bwMode="auto">
          <a:xfrm>
            <a:off x="2300289" y="5043489"/>
            <a:ext cx="74834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57" name="Line 5"/>
          <p:cNvSpPr>
            <a:spLocks noChangeShapeType="1"/>
          </p:cNvSpPr>
          <p:nvPr/>
        </p:nvSpPr>
        <p:spPr bwMode="auto">
          <a:xfrm>
            <a:off x="2300289" y="4298950"/>
            <a:ext cx="74834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58" name="Line 6"/>
          <p:cNvSpPr>
            <a:spLocks noChangeShapeType="1"/>
          </p:cNvSpPr>
          <p:nvPr/>
        </p:nvSpPr>
        <p:spPr bwMode="auto">
          <a:xfrm>
            <a:off x="2300289" y="3554414"/>
            <a:ext cx="74834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59" name="Line 7"/>
          <p:cNvSpPr>
            <a:spLocks noChangeShapeType="1"/>
          </p:cNvSpPr>
          <p:nvPr/>
        </p:nvSpPr>
        <p:spPr bwMode="auto">
          <a:xfrm>
            <a:off x="2300289" y="2809875"/>
            <a:ext cx="74834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60" name="Line 8"/>
          <p:cNvSpPr>
            <a:spLocks noChangeShapeType="1"/>
          </p:cNvSpPr>
          <p:nvPr/>
        </p:nvSpPr>
        <p:spPr bwMode="auto">
          <a:xfrm>
            <a:off x="2300289" y="2063750"/>
            <a:ext cx="74834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61" name="Line 9"/>
          <p:cNvSpPr>
            <a:spLocks noChangeShapeType="1"/>
          </p:cNvSpPr>
          <p:nvPr/>
        </p:nvSpPr>
        <p:spPr bwMode="auto">
          <a:xfrm>
            <a:off x="2300289" y="1319214"/>
            <a:ext cx="74834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62" name="Rectangle 10"/>
          <p:cNvSpPr>
            <a:spLocks noChangeArrowheads="1"/>
          </p:cNvSpPr>
          <p:nvPr/>
        </p:nvSpPr>
        <p:spPr bwMode="auto">
          <a:xfrm>
            <a:off x="2300289" y="1319213"/>
            <a:ext cx="7483475" cy="4468812"/>
          </a:xfrm>
          <a:prstGeom prst="rect">
            <a:avLst/>
          </a:prstGeom>
          <a:noFill/>
          <a:ln w="11113">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9163" name="Rectangle 11"/>
          <p:cNvSpPr>
            <a:spLocks noChangeArrowheads="1"/>
          </p:cNvSpPr>
          <p:nvPr/>
        </p:nvSpPr>
        <p:spPr bwMode="auto">
          <a:xfrm>
            <a:off x="2667000" y="5421313"/>
            <a:ext cx="508000" cy="366712"/>
          </a:xfrm>
          <a:prstGeom prst="rect">
            <a:avLst/>
          </a:prstGeom>
          <a:solidFill>
            <a:srgbClr val="0000FF"/>
          </a:solidFill>
          <a:ln w="11113">
            <a:solidFill>
              <a:srgbClr val="000000"/>
            </a:solidFill>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9164" name="Rectangle 12"/>
          <p:cNvSpPr>
            <a:spLocks noChangeArrowheads="1"/>
          </p:cNvSpPr>
          <p:nvPr/>
        </p:nvSpPr>
        <p:spPr bwMode="auto">
          <a:xfrm>
            <a:off x="7720014" y="3863976"/>
            <a:ext cx="496887" cy="1914525"/>
          </a:xfrm>
          <a:prstGeom prst="rect">
            <a:avLst/>
          </a:prstGeom>
          <a:solidFill>
            <a:srgbClr val="0000FF"/>
          </a:solidFill>
          <a:ln w="11113">
            <a:solidFill>
              <a:srgbClr val="000000"/>
            </a:solidFill>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9165" name="Rectangle 13"/>
          <p:cNvSpPr>
            <a:spLocks noChangeArrowheads="1"/>
          </p:cNvSpPr>
          <p:nvPr/>
        </p:nvSpPr>
        <p:spPr bwMode="auto">
          <a:xfrm>
            <a:off x="6496050" y="4179889"/>
            <a:ext cx="508000" cy="1608137"/>
          </a:xfrm>
          <a:prstGeom prst="rect">
            <a:avLst/>
          </a:prstGeom>
          <a:solidFill>
            <a:srgbClr val="0000FF"/>
          </a:solidFill>
          <a:ln w="11113">
            <a:solidFill>
              <a:srgbClr val="000000"/>
            </a:solidFill>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9166" name="Rectangle 14"/>
          <p:cNvSpPr>
            <a:spLocks noChangeArrowheads="1"/>
          </p:cNvSpPr>
          <p:nvPr/>
        </p:nvSpPr>
        <p:spPr bwMode="auto">
          <a:xfrm>
            <a:off x="8901114" y="1958975"/>
            <a:ext cx="496887" cy="3817938"/>
          </a:xfrm>
          <a:prstGeom prst="rect">
            <a:avLst/>
          </a:prstGeom>
          <a:solidFill>
            <a:srgbClr val="0000FF"/>
          </a:solidFill>
          <a:ln w="11113">
            <a:solidFill>
              <a:srgbClr val="000000"/>
            </a:solidFill>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9167" name="Rectangle 15"/>
          <p:cNvSpPr>
            <a:spLocks noChangeArrowheads="1"/>
          </p:cNvSpPr>
          <p:nvPr/>
        </p:nvSpPr>
        <p:spPr bwMode="auto">
          <a:xfrm>
            <a:off x="3894138" y="4629151"/>
            <a:ext cx="508000" cy="1158875"/>
          </a:xfrm>
          <a:prstGeom prst="rect">
            <a:avLst/>
          </a:prstGeom>
          <a:solidFill>
            <a:srgbClr val="0000FF"/>
          </a:solidFill>
          <a:ln w="11113">
            <a:solidFill>
              <a:srgbClr val="000000"/>
            </a:solidFill>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9168" name="Rectangle 16"/>
          <p:cNvSpPr>
            <a:spLocks noChangeArrowheads="1"/>
          </p:cNvSpPr>
          <p:nvPr/>
        </p:nvSpPr>
        <p:spPr bwMode="auto">
          <a:xfrm>
            <a:off x="5145088" y="4451351"/>
            <a:ext cx="495300" cy="1336675"/>
          </a:xfrm>
          <a:prstGeom prst="rect">
            <a:avLst/>
          </a:prstGeom>
          <a:solidFill>
            <a:srgbClr val="0000FF"/>
          </a:solidFill>
          <a:ln w="11113">
            <a:solidFill>
              <a:srgbClr val="000000"/>
            </a:solidFill>
            <a:miter lim="800000"/>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9169" name="Line 17"/>
          <p:cNvSpPr>
            <a:spLocks noChangeShapeType="1"/>
          </p:cNvSpPr>
          <p:nvPr/>
        </p:nvSpPr>
        <p:spPr bwMode="auto">
          <a:xfrm>
            <a:off x="2300289" y="1319213"/>
            <a:ext cx="3175" cy="44688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70" name="Line 18"/>
          <p:cNvSpPr>
            <a:spLocks noChangeShapeType="1"/>
          </p:cNvSpPr>
          <p:nvPr/>
        </p:nvSpPr>
        <p:spPr bwMode="auto">
          <a:xfrm>
            <a:off x="2265364" y="5788025"/>
            <a:ext cx="349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71" name="Line 19"/>
          <p:cNvSpPr>
            <a:spLocks noChangeShapeType="1"/>
          </p:cNvSpPr>
          <p:nvPr/>
        </p:nvSpPr>
        <p:spPr bwMode="auto">
          <a:xfrm>
            <a:off x="2265364" y="5043489"/>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72" name="Line 20"/>
          <p:cNvSpPr>
            <a:spLocks noChangeShapeType="1"/>
          </p:cNvSpPr>
          <p:nvPr/>
        </p:nvSpPr>
        <p:spPr bwMode="auto">
          <a:xfrm>
            <a:off x="2265364" y="4298950"/>
            <a:ext cx="349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73" name="Line 21"/>
          <p:cNvSpPr>
            <a:spLocks noChangeShapeType="1"/>
          </p:cNvSpPr>
          <p:nvPr/>
        </p:nvSpPr>
        <p:spPr bwMode="auto">
          <a:xfrm>
            <a:off x="2265364" y="3554414"/>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74" name="Line 22"/>
          <p:cNvSpPr>
            <a:spLocks noChangeShapeType="1"/>
          </p:cNvSpPr>
          <p:nvPr/>
        </p:nvSpPr>
        <p:spPr bwMode="auto">
          <a:xfrm>
            <a:off x="2265364" y="2809875"/>
            <a:ext cx="349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75" name="Line 23"/>
          <p:cNvSpPr>
            <a:spLocks noChangeShapeType="1"/>
          </p:cNvSpPr>
          <p:nvPr/>
        </p:nvSpPr>
        <p:spPr bwMode="auto">
          <a:xfrm>
            <a:off x="2265364" y="2063750"/>
            <a:ext cx="349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76" name="Line 24"/>
          <p:cNvSpPr>
            <a:spLocks noChangeShapeType="1"/>
          </p:cNvSpPr>
          <p:nvPr/>
        </p:nvSpPr>
        <p:spPr bwMode="auto">
          <a:xfrm>
            <a:off x="2265364" y="1319214"/>
            <a:ext cx="34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77" name="Line 25"/>
          <p:cNvSpPr>
            <a:spLocks noChangeShapeType="1"/>
          </p:cNvSpPr>
          <p:nvPr/>
        </p:nvSpPr>
        <p:spPr bwMode="auto">
          <a:xfrm>
            <a:off x="2300289" y="5788025"/>
            <a:ext cx="748347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78" name="Line 26"/>
          <p:cNvSpPr>
            <a:spLocks noChangeShapeType="1"/>
          </p:cNvSpPr>
          <p:nvPr/>
        </p:nvSpPr>
        <p:spPr bwMode="auto">
          <a:xfrm flipV="1">
            <a:off x="2300289" y="5788026"/>
            <a:ext cx="3175" cy="34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79" name="Line 27"/>
          <p:cNvSpPr>
            <a:spLocks noChangeShapeType="1"/>
          </p:cNvSpPr>
          <p:nvPr/>
        </p:nvSpPr>
        <p:spPr bwMode="auto">
          <a:xfrm flipV="1">
            <a:off x="3554414" y="5788026"/>
            <a:ext cx="1587" cy="34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80" name="Line 28"/>
          <p:cNvSpPr>
            <a:spLocks noChangeShapeType="1"/>
          </p:cNvSpPr>
          <p:nvPr/>
        </p:nvSpPr>
        <p:spPr bwMode="auto">
          <a:xfrm flipV="1">
            <a:off x="4794250" y="5788026"/>
            <a:ext cx="1588" cy="34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81" name="Line 29"/>
          <p:cNvSpPr>
            <a:spLocks noChangeShapeType="1"/>
          </p:cNvSpPr>
          <p:nvPr/>
        </p:nvSpPr>
        <p:spPr bwMode="auto">
          <a:xfrm flipV="1">
            <a:off x="6046789" y="5788026"/>
            <a:ext cx="3175" cy="34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82" name="Line 30"/>
          <p:cNvSpPr>
            <a:spLocks noChangeShapeType="1"/>
          </p:cNvSpPr>
          <p:nvPr/>
        </p:nvSpPr>
        <p:spPr bwMode="auto">
          <a:xfrm flipV="1">
            <a:off x="7288214" y="5788026"/>
            <a:ext cx="1587" cy="34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83" name="Line 31"/>
          <p:cNvSpPr>
            <a:spLocks noChangeShapeType="1"/>
          </p:cNvSpPr>
          <p:nvPr/>
        </p:nvSpPr>
        <p:spPr bwMode="auto">
          <a:xfrm flipV="1">
            <a:off x="8540750" y="5788026"/>
            <a:ext cx="1588" cy="34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84" name="Line 32"/>
          <p:cNvSpPr>
            <a:spLocks noChangeShapeType="1"/>
          </p:cNvSpPr>
          <p:nvPr/>
        </p:nvSpPr>
        <p:spPr bwMode="auto">
          <a:xfrm flipV="1">
            <a:off x="9780589" y="5788026"/>
            <a:ext cx="3175" cy="34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85" name="Rectangle 33"/>
          <p:cNvSpPr>
            <a:spLocks noChangeArrowheads="1"/>
          </p:cNvSpPr>
          <p:nvPr/>
        </p:nvSpPr>
        <p:spPr bwMode="auto">
          <a:xfrm>
            <a:off x="2211388" y="479425"/>
            <a:ext cx="7885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rgbClr val="000000"/>
                </a:solidFill>
              </a:rPr>
              <a:t>Relative Rates of Physical Abuse by Family Structure </a:t>
            </a:r>
            <a:endParaRPr lang="en-US" altLang="en-US" sz="2400" b="1">
              <a:latin typeface="Verdana" panose="020B0604030504040204" pitchFamily="34" charset="0"/>
            </a:endParaRPr>
          </a:p>
        </p:txBody>
      </p:sp>
      <p:sp>
        <p:nvSpPr>
          <p:cNvPr id="49186" name="Rectangle 34"/>
          <p:cNvSpPr>
            <a:spLocks noChangeArrowheads="1"/>
          </p:cNvSpPr>
          <p:nvPr/>
        </p:nvSpPr>
        <p:spPr bwMode="auto">
          <a:xfrm>
            <a:off x="5694363" y="919164"/>
            <a:ext cx="111760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i="1">
                <a:solidFill>
                  <a:srgbClr val="000000"/>
                </a:solidFill>
              </a:rPr>
              <a:t>Source NIS-4, 2010</a:t>
            </a:r>
            <a:endParaRPr lang="en-US" altLang="en-US" sz="4800" b="1">
              <a:latin typeface="Verdana" panose="020B0604030504040204" pitchFamily="34" charset="0"/>
            </a:endParaRPr>
          </a:p>
        </p:txBody>
      </p:sp>
      <p:sp>
        <p:nvSpPr>
          <p:cNvPr id="49187" name="Rectangle 35"/>
          <p:cNvSpPr>
            <a:spLocks noChangeArrowheads="1"/>
          </p:cNvSpPr>
          <p:nvPr/>
        </p:nvSpPr>
        <p:spPr bwMode="auto">
          <a:xfrm>
            <a:off x="2786063" y="5113338"/>
            <a:ext cx="2841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solidFill>
                  <a:srgbClr val="000000"/>
                </a:solidFill>
              </a:rPr>
              <a:t>1.0</a:t>
            </a:r>
            <a:endParaRPr lang="en-US" altLang="en-US" sz="4800" b="1">
              <a:latin typeface="Verdana" panose="020B0604030504040204" pitchFamily="34" charset="0"/>
            </a:endParaRPr>
          </a:p>
        </p:txBody>
      </p:sp>
      <p:sp>
        <p:nvSpPr>
          <p:cNvPr id="49188" name="Rectangle 36"/>
          <p:cNvSpPr>
            <a:spLocks noChangeArrowheads="1"/>
          </p:cNvSpPr>
          <p:nvPr/>
        </p:nvSpPr>
        <p:spPr bwMode="auto">
          <a:xfrm>
            <a:off x="7840663" y="3556001"/>
            <a:ext cx="2841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solidFill>
                  <a:srgbClr val="000000"/>
                </a:solidFill>
              </a:rPr>
              <a:t>5.2</a:t>
            </a:r>
            <a:endParaRPr lang="en-US" altLang="en-US" sz="4800" b="1">
              <a:latin typeface="Verdana" panose="020B0604030504040204" pitchFamily="34" charset="0"/>
            </a:endParaRPr>
          </a:p>
        </p:txBody>
      </p:sp>
      <p:sp>
        <p:nvSpPr>
          <p:cNvPr id="49189" name="Rectangle 37"/>
          <p:cNvSpPr>
            <a:spLocks noChangeArrowheads="1"/>
          </p:cNvSpPr>
          <p:nvPr/>
        </p:nvSpPr>
        <p:spPr bwMode="auto">
          <a:xfrm>
            <a:off x="6615113" y="3873501"/>
            <a:ext cx="2841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solidFill>
                  <a:srgbClr val="000000"/>
                </a:solidFill>
              </a:rPr>
              <a:t>4.3</a:t>
            </a:r>
            <a:endParaRPr lang="en-US" altLang="en-US" sz="4800" b="1">
              <a:latin typeface="Verdana" panose="020B0604030504040204" pitchFamily="34" charset="0"/>
            </a:endParaRPr>
          </a:p>
        </p:txBody>
      </p:sp>
      <p:sp>
        <p:nvSpPr>
          <p:cNvPr id="49190" name="Rectangle 38"/>
          <p:cNvSpPr>
            <a:spLocks noChangeArrowheads="1"/>
          </p:cNvSpPr>
          <p:nvPr/>
        </p:nvSpPr>
        <p:spPr bwMode="auto">
          <a:xfrm>
            <a:off x="8959851" y="1651001"/>
            <a:ext cx="398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solidFill>
                  <a:srgbClr val="000000"/>
                </a:solidFill>
              </a:rPr>
              <a:t>10.3</a:t>
            </a:r>
            <a:endParaRPr lang="en-US" altLang="en-US" sz="4800" b="1">
              <a:latin typeface="Verdana" panose="020B0604030504040204" pitchFamily="34" charset="0"/>
            </a:endParaRPr>
          </a:p>
        </p:txBody>
      </p:sp>
      <p:sp>
        <p:nvSpPr>
          <p:cNvPr id="49191" name="Rectangle 39"/>
          <p:cNvSpPr>
            <a:spLocks noChangeArrowheads="1"/>
          </p:cNvSpPr>
          <p:nvPr/>
        </p:nvSpPr>
        <p:spPr bwMode="auto">
          <a:xfrm>
            <a:off x="4011613" y="4321176"/>
            <a:ext cx="2841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solidFill>
                  <a:srgbClr val="000000"/>
                </a:solidFill>
              </a:rPr>
              <a:t>3.1</a:t>
            </a:r>
            <a:endParaRPr lang="en-US" altLang="en-US" sz="4800" b="1">
              <a:latin typeface="Verdana" panose="020B0604030504040204" pitchFamily="34" charset="0"/>
            </a:endParaRPr>
          </a:p>
        </p:txBody>
      </p:sp>
      <p:sp>
        <p:nvSpPr>
          <p:cNvPr id="49192" name="Rectangle 40"/>
          <p:cNvSpPr>
            <a:spLocks noChangeArrowheads="1"/>
          </p:cNvSpPr>
          <p:nvPr/>
        </p:nvSpPr>
        <p:spPr bwMode="auto">
          <a:xfrm>
            <a:off x="5264150" y="4144963"/>
            <a:ext cx="2857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solidFill>
                  <a:srgbClr val="000000"/>
                </a:solidFill>
              </a:rPr>
              <a:t>3.6</a:t>
            </a:r>
            <a:endParaRPr lang="en-US" altLang="en-US" sz="4800" b="1">
              <a:latin typeface="Verdana" panose="020B0604030504040204" pitchFamily="34" charset="0"/>
            </a:endParaRPr>
          </a:p>
        </p:txBody>
      </p:sp>
      <p:sp>
        <p:nvSpPr>
          <p:cNvPr id="49193" name="Rectangle 41"/>
          <p:cNvSpPr>
            <a:spLocks noChangeArrowheads="1"/>
          </p:cNvSpPr>
          <p:nvPr/>
        </p:nvSpPr>
        <p:spPr bwMode="auto">
          <a:xfrm>
            <a:off x="2135189" y="5703889"/>
            <a:ext cx="71437"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solidFill>
                  <a:srgbClr val="000000"/>
                </a:solidFill>
              </a:rPr>
              <a:t>0</a:t>
            </a:r>
            <a:endParaRPr lang="en-US" altLang="en-US" sz="4800" b="1">
              <a:latin typeface="Verdana" panose="020B0604030504040204" pitchFamily="34" charset="0"/>
            </a:endParaRPr>
          </a:p>
        </p:txBody>
      </p:sp>
      <p:sp>
        <p:nvSpPr>
          <p:cNvPr id="49194" name="Rectangle 42"/>
          <p:cNvSpPr>
            <a:spLocks noChangeArrowheads="1"/>
          </p:cNvSpPr>
          <p:nvPr/>
        </p:nvSpPr>
        <p:spPr bwMode="auto">
          <a:xfrm>
            <a:off x="2135189" y="4959350"/>
            <a:ext cx="71437"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solidFill>
                  <a:srgbClr val="000000"/>
                </a:solidFill>
              </a:rPr>
              <a:t>2</a:t>
            </a:r>
            <a:endParaRPr lang="en-US" altLang="en-US" sz="4800" b="1">
              <a:latin typeface="Verdana" panose="020B0604030504040204" pitchFamily="34" charset="0"/>
            </a:endParaRPr>
          </a:p>
        </p:txBody>
      </p:sp>
      <p:sp>
        <p:nvSpPr>
          <p:cNvPr id="49195" name="Rectangle 43"/>
          <p:cNvSpPr>
            <a:spLocks noChangeArrowheads="1"/>
          </p:cNvSpPr>
          <p:nvPr/>
        </p:nvSpPr>
        <p:spPr bwMode="auto">
          <a:xfrm>
            <a:off x="2135189" y="4214814"/>
            <a:ext cx="71437"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solidFill>
                  <a:srgbClr val="000000"/>
                </a:solidFill>
              </a:rPr>
              <a:t>4</a:t>
            </a:r>
            <a:endParaRPr lang="en-US" altLang="en-US" sz="4800" b="1">
              <a:latin typeface="Verdana" panose="020B0604030504040204" pitchFamily="34" charset="0"/>
            </a:endParaRPr>
          </a:p>
        </p:txBody>
      </p:sp>
      <p:sp>
        <p:nvSpPr>
          <p:cNvPr id="49196" name="Rectangle 44"/>
          <p:cNvSpPr>
            <a:spLocks noChangeArrowheads="1"/>
          </p:cNvSpPr>
          <p:nvPr/>
        </p:nvSpPr>
        <p:spPr bwMode="auto">
          <a:xfrm>
            <a:off x="2135189" y="3470275"/>
            <a:ext cx="71437"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solidFill>
                  <a:srgbClr val="000000"/>
                </a:solidFill>
              </a:rPr>
              <a:t>6</a:t>
            </a:r>
            <a:endParaRPr lang="en-US" altLang="en-US" sz="4800" b="1">
              <a:latin typeface="Verdana" panose="020B0604030504040204" pitchFamily="34" charset="0"/>
            </a:endParaRPr>
          </a:p>
        </p:txBody>
      </p:sp>
      <p:sp>
        <p:nvSpPr>
          <p:cNvPr id="49197" name="Rectangle 45"/>
          <p:cNvSpPr>
            <a:spLocks noChangeArrowheads="1"/>
          </p:cNvSpPr>
          <p:nvPr/>
        </p:nvSpPr>
        <p:spPr bwMode="auto">
          <a:xfrm>
            <a:off x="2135189" y="2725739"/>
            <a:ext cx="71437"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solidFill>
                  <a:srgbClr val="000000"/>
                </a:solidFill>
              </a:rPr>
              <a:t>8</a:t>
            </a:r>
            <a:endParaRPr lang="en-US" altLang="en-US" sz="4800" b="1">
              <a:latin typeface="Verdana" panose="020B0604030504040204" pitchFamily="34" charset="0"/>
            </a:endParaRPr>
          </a:p>
        </p:txBody>
      </p:sp>
      <p:sp>
        <p:nvSpPr>
          <p:cNvPr id="49198" name="Rectangle 46"/>
          <p:cNvSpPr>
            <a:spLocks noChangeArrowheads="1"/>
          </p:cNvSpPr>
          <p:nvPr/>
        </p:nvSpPr>
        <p:spPr bwMode="auto">
          <a:xfrm>
            <a:off x="2065339" y="1981200"/>
            <a:ext cx="141287"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solidFill>
                  <a:srgbClr val="000000"/>
                </a:solidFill>
              </a:rPr>
              <a:t>10</a:t>
            </a:r>
            <a:endParaRPr lang="en-US" altLang="en-US" sz="4800" b="1">
              <a:latin typeface="Verdana" panose="020B0604030504040204" pitchFamily="34" charset="0"/>
            </a:endParaRPr>
          </a:p>
        </p:txBody>
      </p:sp>
      <p:sp>
        <p:nvSpPr>
          <p:cNvPr id="49199" name="Rectangle 47"/>
          <p:cNvSpPr>
            <a:spLocks noChangeArrowheads="1"/>
          </p:cNvSpPr>
          <p:nvPr/>
        </p:nvSpPr>
        <p:spPr bwMode="auto">
          <a:xfrm>
            <a:off x="2065339" y="1236664"/>
            <a:ext cx="141287"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solidFill>
                  <a:srgbClr val="000000"/>
                </a:solidFill>
              </a:rPr>
              <a:t>12</a:t>
            </a:r>
            <a:endParaRPr lang="en-US" altLang="en-US" sz="4800" b="1">
              <a:latin typeface="Verdana" panose="020B0604030504040204" pitchFamily="34" charset="0"/>
            </a:endParaRPr>
          </a:p>
        </p:txBody>
      </p:sp>
      <p:sp>
        <p:nvSpPr>
          <p:cNvPr id="49200" name="Rectangle 48"/>
          <p:cNvSpPr>
            <a:spLocks noChangeArrowheads="1"/>
          </p:cNvSpPr>
          <p:nvPr/>
        </p:nvSpPr>
        <p:spPr bwMode="auto">
          <a:xfrm>
            <a:off x="2501901" y="5894388"/>
            <a:ext cx="89852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solidFill>
                  <a:srgbClr val="000000"/>
                </a:solidFill>
              </a:rPr>
              <a:t>Always Intact</a:t>
            </a:r>
            <a:endParaRPr lang="en-US" altLang="en-US" sz="1100" b="1">
              <a:latin typeface="Verdana" panose="020B0604030504040204" pitchFamily="34" charset="0"/>
            </a:endParaRPr>
          </a:p>
        </p:txBody>
      </p:sp>
      <p:sp>
        <p:nvSpPr>
          <p:cNvPr id="49201" name="Rectangle 49"/>
          <p:cNvSpPr>
            <a:spLocks noChangeArrowheads="1"/>
          </p:cNvSpPr>
          <p:nvPr/>
        </p:nvSpPr>
        <p:spPr bwMode="auto">
          <a:xfrm>
            <a:off x="2455864" y="6070601"/>
            <a:ext cx="99218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solidFill>
                  <a:srgbClr val="000000"/>
                </a:solidFill>
              </a:rPr>
              <a:t>Married Family</a:t>
            </a:r>
            <a:endParaRPr lang="en-US" altLang="en-US" sz="1100" b="1">
              <a:latin typeface="Verdana" panose="020B0604030504040204" pitchFamily="34" charset="0"/>
            </a:endParaRPr>
          </a:p>
        </p:txBody>
      </p:sp>
      <p:sp>
        <p:nvSpPr>
          <p:cNvPr id="49202" name="Rectangle 50"/>
          <p:cNvSpPr>
            <a:spLocks noChangeArrowheads="1"/>
          </p:cNvSpPr>
          <p:nvPr/>
        </p:nvSpPr>
        <p:spPr bwMode="auto">
          <a:xfrm>
            <a:off x="7554914" y="5884863"/>
            <a:ext cx="85248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solidFill>
                  <a:srgbClr val="000000"/>
                </a:solidFill>
              </a:rPr>
              <a:t>Step Married</a:t>
            </a:r>
            <a:endParaRPr lang="en-US" altLang="en-US" sz="1100" b="1">
              <a:latin typeface="Verdana" panose="020B0604030504040204" pitchFamily="34" charset="0"/>
            </a:endParaRPr>
          </a:p>
        </p:txBody>
      </p:sp>
      <p:sp>
        <p:nvSpPr>
          <p:cNvPr id="49203" name="Rectangle 51"/>
          <p:cNvSpPr>
            <a:spLocks noChangeArrowheads="1"/>
          </p:cNvSpPr>
          <p:nvPr/>
        </p:nvSpPr>
        <p:spPr bwMode="auto">
          <a:xfrm>
            <a:off x="7767639" y="6061076"/>
            <a:ext cx="44608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solidFill>
                  <a:srgbClr val="000000"/>
                </a:solidFill>
              </a:rPr>
              <a:t>Family</a:t>
            </a:r>
            <a:endParaRPr lang="en-US" altLang="en-US" sz="1100" b="1">
              <a:latin typeface="Verdana" panose="020B0604030504040204" pitchFamily="34" charset="0"/>
            </a:endParaRPr>
          </a:p>
        </p:txBody>
      </p:sp>
      <p:sp>
        <p:nvSpPr>
          <p:cNvPr id="49204" name="Rectangle 52"/>
          <p:cNvSpPr>
            <a:spLocks noChangeArrowheads="1"/>
          </p:cNvSpPr>
          <p:nvPr/>
        </p:nvSpPr>
        <p:spPr bwMode="auto">
          <a:xfrm>
            <a:off x="6211889" y="5894388"/>
            <a:ext cx="115093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solidFill>
                  <a:srgbClr val="000000"/>
                </a:solidFill>
              </a:rPr>
              <a:t>Intact Cohabiting</a:t>
            </a:r>
            <a:endParaRPr lang="en-US" altLang="en-US" sz="1100" b="1">
              <a:latin typeface="Verdana" panose="020B0604030504040204" pitchFamily="34" charset="0"/>
            </a:endParaRPr>
          </a:p>
        </p:txBody>
      </p:sp>
      <p:sp>
        <p:nvSpPr>
          <p:cNvPr id="49205" name="Rectangle 53"/>
          <p:cNvSpPr>
            <a:spLocks noChangeArrowheads="1"/>
          </p:cNvSpPr>
          <p:nvPr/>
        </p:nvSpPr>
        <p:spPr bwMode="auto">
          <a:xfrm>
            <a:off x="6554789" y="6070601"/>
            <a:ext cx="44608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solidFill>
                  <a:srgbClr val="000000"/>
                </a:solidFill>
              </a:rPr>
              <a:t>Family</a:t>
            </a:r>
            <a:endParaRPr lang="en-US" altLang="en-US" sz="1100" b="1">
              <a:latin typeface="Verdana" panose="020B0604030504040204" pitchFamily="34" charset="0"/>
            </a:endParaRPr>
          </a:p>
        </p:txBody>
      </p:sp>
      <p:sp>
        <p:nvSpPr>
          <p:cNvPr id="49206" name="Rectangle 54"/>
          <p:cNvSpPr>
            <a:spLocks noChangeArrowheads="1"/>
          </p:cNvSpPr>
          <p:nvPr/>
        </p:nvSpPr>
        <p:spPr bwMode="auto">
          <a:xfrm>
            <a:off x="8640764" y="5883276"/>
            <a:ext cx="10810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solidFill>
                  <a:srgbClr val="000000"/>
                </a:solidFill>
              </a:rPr>
              <a:t>Step Cohabiting</a:t>
            </a:r>
            <a:endParaRPr lang="en-US" altLang="en-US" sz="1100" b="1">
              <a:latin typeface="Verdana" panose="020B0604030504040204" pitchFamily="34" charset="0"/>
            </a:endParaRPr>
          </a:p>
        </p:txBody>
      </p:sp>
      <p:sp>
        <p:nvSpPr>
          <p:cNvPr id="49207" name="Rectangle 55"/>
          <p:cNvSpPr>
            <a:spLocks noChangeArrowheads="1"/>
          </p:cNvSpPr>
          <p:nvPr/>
        </p:nvSpPr>
        <p:spPr bwMode="auto">
          <a:xfrm>
            <a:off x="8936039" y="6059489"/>
            <a:ext cx="4841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solidFill>
                  <a:srgbClr val="000000"/>
                </a:solidFill>
              </a:rPr>
              <a:t>Family </a:t>
            </a:r>
            <a:endParaRPr lang="en-US" altLang="en-US" sz="1100" b="1">
              <a:latin typeface="Verdana" panose="020B0604030504040204" pitchFamily="34" charset="0"/>
            </a:endParaRPr>
          </a:p>
        </p:txBody>
      </p:sp>
      <p:sp>
        <p:nvSpPr>
          <p:cNvPr id="49208" name="Rectangle 56"/>
          <p:cNvSpPr>
            <a:spLocks noChangeArrowheads="1"/>
          </p:cNvSpPr>
          <p:nvPr/>
        </p:nvSpPr>
        <p:spPr bwMode="auto">
          <a:xfrm>
            <a:off x="3727451" y="5894388"/>
            <a:ext cx="90011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solidFill>
                  <a:srgbClr val="000000"/>
                </a:solidFill>
              </a:rPr>
              <a:t>Single Parent</a:t>
            </a:r>
            <a:endParaRPr lang="en-US" altLang="en-US" sz="1100" b="1">
              <a:latin typeface="Verdana" panose="020B0604030504040204" pitchFamily="34" charset="0"/>
            </a:endParaRPr>
          </a:p>
        </p:txBody>
      </p:sp>
      <p:sp>
        <p:nvSpPr>
          <p:cNvPr id="49209" name="Rectangle 57"/>
          <p:cNvSpPr>
            <a:spLocks noChangeArrowheads="1"/>
          </p:cNvSpPr>
          <p:nvPr/>
        </p:nvSpPr>
        <p:spPr bwMode="auto">
          <a:xfrm>
            <a:off x="3954463" y="6070601"/>
            <a:ext cx="4445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solidFill>
                  <a:srgbClr val="000000"/>
                </a:solidFill>
              </a:rPr>
              <a:t>Family</a:t>
            </a:r>
            <a:endParaRPr lang="en-US" altLang="en-US" sz="1100" b="1">
              <a:latin typeface="Verdana" panose="020B0604030504040204" pitchFamily="34" charset="0"/>
            </a:endParaRPr>
          </a:p>
        </p:txBody>
      </p:sp>
      <p:sp>
        <p:nvSpPr>
          <p:cNvPr id="49210" name="Rectangle 58"/>
          <p:cNvSpPr>
            <a:spLocks noChangeArrowheads="1"/>
          </p:cNvSpPr>
          <p:nvPr/>
        </p:nvSpPr>
        <p:spPr bwMode="auto">
          <a:xfrm>
            <a:off x="4945064" y="5894388"/>
            <a:ext cx="96043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solidFill>
                  <a:srgbClr val="000000"/>
                </a:solidFill>
              </a:rPr>
              <a:t>Not living with</a:t>
            </a:r>
            <a:endParaRPr lang="en-US" altLang="en-US" sz="1100" b="1">
              <a:latin typeface="Verdana" panose="020B0604030504040204" pitchFamily="34" charset="0"/>
            </a:endParaRPr>
          </a:p>
        </p:txBody>
      </p:sp>
      <p:sp>
        <p:nvSpPr>
          <p:cNvPr id="49211" name="Rectangle 59"/>
          <p:cNvSpPr>
            <a:spLocks noChangeArrowheads="1"/>
          </p:cNvSpPr>
          <p:nvPr/>
        </p:nvSpPr>
        <p:spPr bwMode="auto">
          <a:xfrm>
            <a:off x="4957764" y="6070601"/>
            <a:ext cx="89058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b="1">
                <a:solidFill>
                  <a:srgbClr val="000000"/>
                </a:solidFill>
              </a:rPr>
              <a:t>either parent </a:t>
            </a:r>
            <a:endParaRPr lang="en-US" altLang="en-US" sz="1100" b="1">
              <a:latin typeface="Verdana" panose="020B0604030504040204" pitchFamily="34" charset="0"/>
            </a:endParaRPr>
          </a:p>
        </p:txBody>
      </p:sp>
    </p:spTree>
    <p:extLst>
      <p:ext uri="{BB962C8B-B14F-4D97-AF65-F5344CB8AC3E}">
        <p14:creationId xmlns:p14="http://schemas.microsoft.com/office/powerpoint/2010/main" val="2296172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xmlns="" id="{674A7FBC-F65E-4D98-85AE-1241F1F56A23}"/>
              </a:ext>
            </a:extLst>
          </p:cNvPr>
          <p:cNvSpPr>
            <a:spLocks noChangeArrowheads="1"/>
          </p:cNvSpPr>
          <p:nvPr/>
        </p:nvSpPr>
        <p:spPr bwMode="auto">
          <a:xfrm>
            <a:off x="4114800" y="4343400"/>
            <a:ext cx="3962400" cy="990600"/>
          </a:xfrm>
          <a:prstGeom prst="leftRightArrow">
            <a:avLst>
              <a:gd name="adj1" fmla="val 50000"/>
              <a:gd name="adj2" fmla="val 80000"/>
            </a:avLst>
          </a:prstGeom>
          <a:gradFill rotWithShape="1">
            <a:gsLst>
              <a:gs pos="0">
                <a:srgbClr val="FF0000"/>
              </a:gs>
              <a:gs pos="100000">
                <a:srgbClr val="00FF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AutoShape 4">
            <a:extLst>
              <a:ext uri="{FF2B5EF4-FFF2-40B4-BE49-F238E27FC236}">
                <a16:creationId xmlns:a16="http://schemas.microsoft.com/office/drawing/2014/main" xmlns="" id="{FF5E9D8A-7460-4C44-94CC-BC21585A51E0}"/>
              </a:ext>
            </a:extLst>
          </p:cNvPr>
          <p:cNvSpPr>
            <a:spLocks noChangeArrowheads="1"/>
          </p:cNvSpPr>
          <p:nvPr/>
        </p:nvSpPr>
        <p:spPr bwMode="auto">
          <a:xfrm>
            <a:off x="5715001" y="3124200"/>
            <a:ext cx="485775" cy="1214438"/>
          </a:xfrm>
          <a:prstGeom prst="upDownArrow">
            <a:avLst>
              <a:gd name="adj1" fmla="val 50000"/>
              <a:gd name="adj2" fmla="val 50000"/>
            </a:avLst>
          </a:prstGeom>
          <a:gradFill rotWithShape="1">
            <a:gsLst>
              <a:gs pos="0">
                <a:srgbClr val="FF0000"/>
              </a:gs>
              <a:gs pos="50000">
                <a:srgbClr val="00FF00"/>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Freeform 7">
            <a:extLst>
              <a:ext uri="{FF2B5EF4-FFF2-40B4-BE49-F238E27FC236}">
                <a16:creationId xmlns:a16="http://schemas.microsoft.com/office/drawing/2014/main" xmlns="" id="{EF4FCFF5-92F5-423B-96E1-9AE346B18A79}"/>
              </a:ext>
            </a:extLst>
          </p:cNvPr>
          <p:cNvSpPr>
            <a:spLocks/>
          </p:cNvSpPr>
          <p:nvPr/>
        </p:nvSpPr>
        <p:spPr bwMode="auto">
          <a:xfrm>
            <a:off x="2895601" y="3429001"/>
            <a:ext cx="758825" cy="2474913"/>
          </a:xfrm>
          <a:custGeom>
            <a:avLst/>
            <a:gdLst>
              <a:gd name="T0" fmla="*/ 478 w 478"/>
              <a:gd name="T1" fmla="*/ 0 h 1559"/>
              <a:gd name="T2" fmla="*/ 478 w 478"/>
              <a:gd name="T3" fmla="*/ 658 h 1559"/>
              <a:gd name="T4" fmla="*/ 0 w 478"/>
              <a:gd name="T5" fmla="*/ 1559 h 1559"/>
            </a:gdLst>
            <a:ahLst/>
            <a:cxnLst>
              <a:cxn ang="0">
                <a:pos x="T0" y="T1"/>
              </a:cxn>
              <a:cxn ang="0">
                <a:pos x="T2" y="T3"/>
              </a:cxn>
              <a:cxn ang="0">
                <a:pos x="T4" y="T5"/>
              </a:cxn>
            </a:cxnLst>
            <a:rect l="0" t="0" r="r" b="b"/>
            <a:pathLst>
              <a:path w="478" h="1559">
                <a:moveTo>
                  <a:pt x="478" y="0"/>
                </a:moveTo>
                <a:cubicBezTo>
                  <a:pt x="478" y="219"/>
                  <a:pt x="478" y="439"/>
                  <a:pt x="478" y="658"/>
                </a:cubicBezTo>
                <a:lnTo>
                  <a:pt x="0" y="1559"/>
                </a:lnTo>
              </a:path>
            </a:pathLst>
          </a:custGeom>
          <a:noFill/>
          <a:ln w="539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 name="Line 8">
            <a:extLst>
              <a:ext uri="{FF2B5EF4-FFF2-40B4-BE49-F238E27FC236}">
                <a16:creationId xmlns:a16="http://schemas.microsoft.com/office/drawing/2014/main" xmlns="" id="{16ED9671-3C37-4FAB-8CE9-A4EA121DF3A8}"/>
              </a:ext>
            </a:extLst>
          </p:cNvPr>
          <p:cNvSpPr>
            <a:spLocks noChangeShapeType="1"/>
          </p:cNvSpPr>
          <p:nvPr/>
        </p:nvSpPr>
        <p:spPr bwMode="auto">
          <a:xfrm>
            <a:off x="3657600" y="4419600"/>
            <a:ext cx="609600" cy="152400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 name="Line 9">
            <a:extLst>
              <a:ext uri="{FF2B5EF4-FFF2-40B4-BE49-F238E27FC236}">
                <a16:creationId xmlns:a16="http://schemas.microsoft.com/office/drawing/2014/main" xmlns="" id="{DCBB8451-55E6-4B88-877C-E31B799DF12F}"/>
              </a:ext>
            </a:extLst>
          </p:cNvPr>
          <p:cNvSpPr>
            <a:spLocks noChangeShapeType="1"/>
          </p:cNvSpPr>
          <p:nvPr/>
        </p:nvSpPr>
        <p:spPr bwMode="auto">
          <a:xfrm flipH="1">
            <a:off x="3048000" y="3657600"/>
            <a:ext cx="609600" cy="60960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9" name="Line 10">
            <a:extLst>
              <a:ext uri="{FF2B5EF4-FFF2-40B4-BE49-F238E27FC236}">
                <a16:creationId xmlns:a16="http://schemas.microsoft.com/office/drawing/2014/main" xmlns="" id="{5F0670DB-84DA-4427-9019-6110E65CA1D6}"/>
              </a:ext>
            </a:extLst>
          </p:cNvPr>
          <p:cNvSpPr>
            <a:spLocks noChangeShapeType="1"/>
          </p:cNvSpPr>
          <p:nvPr/>
        </p:nvSpPr>
        <p:spPr bwMode="auto">
          <a:xfrm>
            <a:off x="3657600" y="3657600"/>
            <a:ext cx="533400" cy="53340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 name="Line 14">
            <a:extLst>
              <a:ext uri="{FF2B5EF4-FFF2-40B4-BE49-F238E27FC236}">
                <a16:creationId xmlns:a16="http://schemas.microsoft.com/office/drawing/2014/main" xmlns="" id="{7906F7E6-D1B3-4162-8487-371E190E0C34}"/>
              </a:ext>
            </a:extLst>
          </p:cNvPr>
          <p:cNvSpPr>
            <a:spLocks noChangeShapeType="1"/>
          </p:cNvSpPr>
          <p:nvPr/>
        </p:nvSpPr>
        <p:spPr bwMode="auto">
          <a:xfrm flipH="1">
            <a:off x="7848600" y="3886200"/>
            <a:ext cx="609600" cy="60960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1" name="Line 15">
            <a:extLst>
              <a:ext uri="{FF2B5EF4-FFF2-40B4-BE49-F238E27FC236}">
                <a16:creationId xmlns:a16="http://schemas.microsoft.com/office/drawing/2014/main" xmlns="" id="{1026734C-C91F-44A7-A929-4DDF8211EF69}"/>
              </a:ext>
            </a:extLst>
          </p:cNvPr>
          <p:cNvSpPr>
            <a:spLocks noChangeShapeType="1"/>
          </p:cNvSpPr>
          <p:nvPr/>
        </p:nvSpPr>
        <p:spPr bwMode="auto">
          <a:xfrm>
            <a:off x="8458200" y="3886200"/>
            <a:ext cx="533400" cy="53340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 name="Line 16">
            <a:extLst>
              <a:ext uri="{FF2B5EF4-FFF2-40B4-BE49-F238E27FC236}">
                <a16:creationId xmlns:a16="http://schemas.microsoft.com/office/drawing/2014/main" xmlns="" id="{35CAEDD6-45E6-4B0B-9150-B86EC1272276}"/>
              </a:ext>
            </a:extLst>
          </p:cNvPr>
          <p:cNvSpPr>
            <a:spLocks noChangeShapeType="1"/>
          </p:cNvSpPr>
          <p:nvPr/>
        </p:nvSpPr>
        <p:spPr bwMode="auto">
          <a:xfrm>
            <a:off x="8077200" y="5486400"/>
            <a:ext cx="762000" cy="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 name="Freeform 17">
            <a:extLst>
              <a:ext uri="{FF2B5EF4-FFF2-40B4-BE49-F238E27FC236}">
                <a16:creationId xmlns:a16="http://schemas.microsoft.com/office/drawing/2014/main" xmlns="" id="{327CEC45-6C3F-49F4-8CFF-597C355C681D}"/>
              </a:ext>
            </a:extLst>
          </p:cNvPr>
          <p:cNvSpPr>
            <a:spLocks/>
          </p:cNvSpPr>
          <p:nvPr/>
        </p:nvSpPr>
        <p:spPr bwMode="auto">
          <a:xfrm>
            <a:off x="7696201" y="2667001"/>
            <a:ext cx="1552575" cy="987425"/>
          </a:xfrm>
          <a:custGeom>
            <a:avLst/>
            <a:gdLst>
              <a:gd name="T0" fmla="*/ 924 w 978"/>
              <a:gd name="T1" fmla="*/ 384 h 622"/>
              <a:gd name="T2" fmla="*/ 869 w 978"/>
              <a:gd name="T3" fmla="*/ 247 h 622"/>
              <a:gd name="T4" fmla="*/ 777 w 978"/>
              <a:gd name="T5" fmla="*/ 229 h 622"/>
              <a:gd name="T6" fmla="*/ 978 w 978"/>
              <a:gd name="T7" fmla="*/ 211 h 622"/>
              <a:gd name="T8" fmla="*/ 805 w 978"/>
              <a:gd name="T9" fmla="*/ 156 h 622"/>
              <a:gd name="T10" fmla="*/ 732 w 978"/>
              <a:gd name="T11" fmla="*/ 83 h 622"/>
              <a:gd name="T12" fmla="*/ 668 w 978"/>
              <a:gd name="T13" fmla="*/ 202 h 622"/>
              <a:gd name="T14" fmla="*/ 604 w 978"/>
              <a:gd name="T15" fmla="*/ 147 h 622"/>
              <a:gd name="T16" fmla="*/ 476 w 978"/>
              <a:gd name="T17" fmla="*/ 110 h 622"/>
              <a:gd name="T18" fmla="*/ 567 w 978"/>
              <a:gd name="T19" fmla="*/ 101 h 622"/>
              <a:gd name="T20" fmla="*/ 366 w 978"/>
              <a:gd name="T21" fmla="*/ 37 h 622"/>
              <a:gd name="T22" fmla="*/ 384 w 978"/>
              <a:gd name="T23" fmla="*/ 119 h 622"/>
              <a:gd name="T24" fmla="*/ 320 w 978"/>
              <a:gd name="T25" fmla="*/ 28 h 622"/>
              <a:gd name="T26" fmla="*/ 174 w 978"/>
              <a:gd name="T27" fmla="*/ 138 h 622"/>
              <a:gd name="T28" fmla="*/ 238 w 978"/>
              <a:gd name="T29" fmla="*/ 119 h 622"/>
              <a:gd name="T30" fmla="*/ 192 w 978"/>
              <a:gd name="T31" fmla="*/ 266 h 622"/>
              <a:gd name="T32" fmla="*/ 156 w 978"/>
              <a:gd name="T33" fmla="*/ 220 h 622"/>
              <a:gd name="T34" fmla="*/ 101 w 978"/>
              <a:gd name="T35" fmla="*/ 302 h 622"/>
              <a:gd name="T36" fmla="*/ 101 w 978"/>
              <a:gd name="T37" fmla="*/ 467 h 622"/>
              <a:gd name="T38" fmla="*/ 82 w 978"/>
              <a:gd name="T39" fmla="*/ 348 h 622"/>
              <a:gd name="T40" fmla="*/ 92 w 978"/>
              <a:gd name="T41" fmla="*/ 476 h 622"/>
              <a:gd name="T42" fmla="*/ 73 w 978"/>
              <a:gd name="T43" fmla="*/ 476 h 622"/>
              <a:gd name="T44" fmla="*/ 183 w 978"/>
              <a:gd name="T45" fmla="*/ 558 h 622"/>
              <a:gd name="T46" fmla="*/ 137 w 978"/>
              <a:gd name="T47" fmla="*/ 522 h 622"/>
              <a:gd name="T48" fmla="*/ 119 w 978"/>
              <a:gd name="T49" fmla="*/ 567 h 622"/>
              <a:gd name="T50" fmla="*/ 28 w 978"/>
              <a:gd name="T51" fmla="*/ 622 h 622"/>
              <a:gd name="T52" fmla="*/ 37 w 978"/>
              <a:gd name="T53" fmla="*/ 549 h 622"/>
              <a:gd name="T54" fmla="*/ 28 w 978"/>
              <a:gd name="T55" fmla="*/ 604 h 622"/>
              <a:gd name="T56" fmla="*/ 64 w 978"/>
              <a:gd name="T57" fmla="*/ 567 h 622"/>
              <a:gd name="T58" fmla="*/ 9 w 978"/>
              <a:gd name="T59" fmla="*/ 567 h 622"/>
              <a:gd name="T60" fmla="*/ 64 w 978"/>
              <a:gd name="T61" fmla="*/ 595 h 622"/>
              <a:gd name="T62" fmla="*/ 18 w 978"/>
              <a:gd name="T63" fmla="*/ 558 h 622"/>
              <a:gd name="T64" fmla="*/ 55 w 978"/>
              <a:gd name="T65" fmla="*/ 403 h 622"/>
              <a:gd name="T66" fmla="*/ 55 w 978"/>
              <a:gd name="T67" fmla="*/ 302 h 622"/>
              <a:gd name="T68" fmla="*/ 265 w 978"/>
              <a:gd name="T69" fmla="*/ 238 h 622"/>
              <a:gd name="T70" fmla="*/ 137 w 978"/>
              <a:gd name="T71" fmla="*/ 174 h 622"/>
              <a:gd name="T72" fmla="*/ 302 w 978"/>
              <a:gd name="T73" fmla="*/ 55 h 622"/>
              <a:gd name="T74" fmla="*/ 439 w 978"/>
              <a:gd name="T75" fmla="*/ 101 h 622"/>
              <a:gd name="T76" fmla="*/ 402 w 978"/>
              <a:gd name="T77" fmla="*/ 55 h 622"/>
              <a:gd name="T78" fmla="*/ 594 w 978"/>
              <a:gd name="T79" fmla="*/ 37 h 622"/>
              <a:gd name="T80" fmla="*/ 640 w 978"/>
              <a:gd name="T81" fmla="*/ 101 h 622"/>
              <a:gd name="T82" fmla="*/ 704 w 978"/>
              <a:gd name="T83" fmla="*/ 119 h 622"/>
              <a:gd name="T84" fmla="*/ 786 w 978"/>
              <a:gd name="T85" fmla="*/ 284 h 622"/>
              <a:gd name="T86" fmla="*/ 860 w 978"/>
              <a:gd name="T87" fmla="*/ 384 h 622"/>
              <a:gd name="T88" fmla="*/ 869 w 978"/>
              <a:gd name="T89" fmla="*/ 421 h 622"/>
              <a:gd name="T90" fmla="*/ 896 w 978"/>
              <a:gd name="T91" fmla="*/ 476 h 622"/>
              <a:gd name="T92" fmla="*/ 869 w 978"/>
              <a:gd name="T93" fmla="*/ 512 h 622"/>
              <a:gd name="T94" fmla="*/ 823 w 978"/>
              <a:gd name="T95" fmla="*/ 512 h 622"/>
              <a:gd name="T96" fmla="*/ 823 w 978"/>
              <a:gd name="T97" fmla="*/ 485 h 622"/>
              <a:gd name="T98" fmla="*/ 759 w 978"/>
              <a:gd name="T99" fmla="*/ 522 h 622"/>
              <a:gd name="T100" fmla="*/ 841 w 978"/>
              <a:gd name="T101" fmla="*/ 595 h 622"/>
              <a:gd name="T102" fmla="*/ 841 w 978"/>
              <a:gd name="T103" fmla="*/ 604 h 622"/>
              <a:gd name="T104" fmla="*/ 841 w 978"/>
              <a:gd name="T105" fmla="*/ 531 h 622"/>
              <a:gd name="T106" fmla="*/ 887 w 978"/>
              <a:gd name="T107" fmla="*/ 540 h 622"/>
              <a:gd name="T108" fmla="*/ 796 w 978"/>
              <a:gd name="T109" fmla="*/ 503 h 622"/>
              <a:gd name="T110" fmla="*/ 832 w 978"/>
              <a:gd name="T111" fmla="*/ 403 h 622"/>
              <a:gd name="T112" fmla="*/ 814 w 978"/>
              <a:gd name="T113" fmla="*/ 394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78" h="622">
                <a:moveTo>
                  <a:pt x="814" y="458"/>
                </a:moveTo>
                <a:cubicBezTo>
                  <a:pt x="907" y="445"/>
                  <a:pt x="886" y="457"/>
                  <a:pt x="924" y="384"/>
                </a:cubicBezTo>
                <a:cubicBezTo>
                  <a:pt x="918" y="357"/>
                  <a:pt x="915" y="328"/>
                  <a:pt x="905" y="302"/>
                </a:cubicBezTo>
                <a:cubicBezTo>
                  <a:pt x="897" y="282"/>
                  <a:pt x="869" y="247"/>
                  <a:pt x="869" y="247"/>
                </a:cubicBezTo>
                <a:cubicBezTo>
                  <a:pt x="866" y="256"/>
                  <a:pt x="869" y="271"/>
                  <a:pt x="860" y="275"/>
                </a:cubicBezTo>
                <a:cubicBezTo>
                  <a:pt x="834" y="286"/>
                  <a:pt x="795" y="241"/>
                  <a:pt x="777" y="229"/>
                </a:cubicBezTo>
                <a:cubicBezTo>
                  <a:pt x="731" y="244"/>
                  <a:pt x="736" y="260"/>
                  <a:pt x="750" y="302"/>
                </a:cubicBezTo>
                <a:cubicBezTo>
                  <a:pt x="822" y="290"/>
                  <a:pt x="948" y="301"/>
                  <a:pt x="978" y="211"/>
                </a:cubicBezTo>
                <a:cubicBezTo>
                  <a:pt x="937" y="148"/>
                  <a:pt x="865" y="141"/>
                  <a:pt x="796" y="128"/>
                </a:cubicBezTo>
                <a:cubicBezTo>
                  <a:pt x="799" y="137"/>
                  <a:pt x="795" y="156"/>
                  <a:pt x="805" y="156"/>
                </a:cubicBezTo>
                <a:cubicBezTo>
                  <a:pt x="816" y="156"/>
                  <a:pt x="828" y="138"/>
                  <a:pt x="823" y="128"/>
                </a:cubicBezTo>
                <a:cubicBezTo>
                  <a:pt x="816" y="114"/>
                  <a:pt x="746" y="88"/>
                  <a:pt x="732" y="83"/>
                </a:cubicBezTo>
                <a:cubicBezTo>
                  <a:pt x="692" y="89"/>
                  <a:pt x="645" y="77"/>
                  <a:pt x="613" y="101"/>
                </a:cubicBezTo>
                <a:cubicBezTo>
                  <a:pt x="565" y="137"/>
                  <a:pt x="660" y="195"/>
                  <a:pt x="668" y="202"/>
                </a:cubicBezTo>
                <a:cubicBezTo>
                  <a:pt x="704" y="164"/>
                  <a:pt x="685" y="121"/>
                  <a:pt x="658" y="83"/>
                </a:cubicBezTo>
                <a:cubicBezTo>
                  <a:pt x="594" y="92"/>
                  <a:pt x="561" y="83"/>
                  <a:pt x="604" y="147"/>
                </a:cubicBezTo>
                <a:cubicBezTo>
                  <a:pt x="641" y="108"/>
                  <a:pt x="610" y="69"/>
                  <a:pt x="567" y="55"/>
                </a:cubicBezTo>
                <a:cubicBezTo>
                  <a:pt x="505" y="64"/>
                  <a:pt x="494" y="56"/>
                  <a:pt x="476" y="110"/>
                </a:cubicBezTo>
                <a:cubicBezTo>
                  <a:pt x="479" y="125"/>
                  <a:pt x="470" y="151"/>
                  <a:pt x="485" y="156"/>
                </a:cubicBezTo>
                <a:cubicBezTo>
                  <a:pt x="559" y="181"/>
                  <a:pt x="558" y="139"/>
                  <a:pt x="567" y="101"/>
                </a:cubicBezTo>
                <a:cubicBezTo>
                  <a:pt x="524" y="58"/>
                  <a:pt x="480" y="43"/>
                  <a:pt x="421" y="28"/>
                </a:cubicBezTo>
                <a:cubicBezTo>
                  <a:pt x="403" y="31"/>
                  <a:pt x="383" y="29"/>
                  <a:pt x="366" y="37"/>
                </a:cubicBezTo>
                <a:cubicBezTo>
                  <a:pt x="340" y="50"/>
                  <a:pt x="345" y="92"/>
                  <a:pt x="357" y="110"/>
                </a:cubicBezTo>
                <a:cubicBezTo>
                  <a:pt x="362" y="118"/>
                  <a:pt x="375" y="116"/>
                  <a:pt x="384" y="119"/>
                </a:cubicBezTo>
                <a:cubicBezTo>
                  <a:pt x="393" y="116"/>
                  <a:pt x="406" y="118"/>
                  <a:pt x="412" y="110"/>
                </a:cubicBezTo>
                <a:cubicBezTo>
                  <a:pt x="460" y="52"/>
                  <a:pt x="346" y="32"/>
                  <a:pt x="320" y="28"/>
                </a:cubicBezTo>
                <a:cubicBezTo>
                  <a:pt x="277" y="34"/>
                  <a:pt x="232" y="30"/>
                  <a:pt x="192" y="46"/>
                </a:cubicBezTo>
                <a:cubicBezTo>
                  <a:pt x="163" y="58"/>
                  <a:pt x="156" y="116"/>
                  <a:pt x="174" y="138"/>
                </a:cubicBezTo>
                <a:cubicBezTo>
                  <a:pt x="182" y="148"/>
                  <a:pt x="198" y="144"/>
                  <a:pt x="210" y="147"/>
                </a:cubicBezTo>
                <a:cubicBezTo>
                  <a:pt x="219" y="138"/>
                  <a:pt x="236" y="132"/>
                  <a:pt x="238" y="119"/>
                </a:cubicBezTo>
                <a:cubicBezTo>
                  <a:pt x="249" y="60"/>
                  <a:pt x="193" y="109"/>
                  <a:pt x="192" y="110"/>
                </a:cubicBezTo>
                <a:cubicBezTo>
                  <a:pt x="168" y="186"/>
                  <a:pt x="192" y="98"/>
                  <a:pt x="192" y="266"/>
                </a:cubicBezTo>
                <a:cubicBezTo>
                  <a:pt x="192" y="279"/>
                  <a:pt x="191" y="239"/>
                  <a:pt x="183" y="229"/>
                </a:cubicBezTo>
                <a:cubicBezTo>
                  <a:pt x="177" y="222"/>
                  <a:pt x="165" y="223"/>
                  <a:pt x="156" y="220"/>
                </a:cubicBezTo>
                <a:cubicBezTo>
                  <a:pt x="129" y="246"/>
                  <a:pt x="124" y="276"/>
                  <a:pt x="110" y="311"/>
                </a:cubicBezTo>
                <a:cubicBezTo>
                  <a:pt x="131" y="418"/>
                  <a:pt x="114" y="320"/>
                  <a:pt x="101" y="302"/>
                </a:cubicBezTo>
                <a:cubicBezTo>
                  <a:pt x="95" y="294"/>
                  <a:pt x="82" y="296"/>
                  <a:pt x="73" y="293"/>
                </a:cubicBezTo>
                <a:cubicBezTo>
                  <a:pt x="28" y="361"/>
                  <a:pt x="26" y="428"/>
                  <a:pt x="101" y="467"/>
                </a:cubicBezTo>
                <a:cubicBezTo>
                  <a:pt x="158" y="448"/>
                  <a:pt x="200" y="449"/>
                  <a:pt x="220" y="394"/>
                </a:cubicBezTo>
                <a:cubicBezTo>
                  <a:pt x="177" y="351"/>
                  <a:pt x="146" y="355"/>
                  <a:pt x="82" y="348"/>
                </a:cubicBezTo>
                <a:cubicBezTo>
                  <a:pt x="33" y="358"/>
                  <a:pt x="15" y="364"/>
                  <a:pt x="0" y="412"/>
                </a:cubicBezTo>
                <a:cubicBezTo>
                  <a:pt x="24" y="484"/>
                  <a:pt x="17" y="491"/>
                  <a:pt x="92" y="476"/>
                </a:cubicBezTo>
                <a:cubicBezTo>
                  <a:pt x="98" y="467"/>
                  <a:pt x="121" y="448"/>
                  <a:pt x="110" y="448"/>
                </a:cubicBezTo>
                <a:cubicBezTo>
                  <a:pt x="95" y="448"/>
                  <a:pt x="76" y="461"/>
                  <a:pt x="73" y="476"/>
                </a:cubicBezTo>
                <a:cubicBezTo>
                  <a:pt x="66" y="509"/>
                  <a:pt x="79" y="543"/>
                  <a:pt x="82" y="576"/>
                </a:cubicBezTo>
                <a:cubicBezTo>
                  <a:pt x="116" y="570"/>
                  <a:pt x="153" y="574"/>
                  <a:pt x="183" y="558"/>
                </a:cubicBezTo>
                <a:cubicBezTo>
                  <a:pt x="193" y="553"/>
                  <a:pt x="174" y="538"/>
                  <a:pt x="165" y="531"/>
                </a:cubicBezTo>
                <a:cubicBezTo>
                  <a:pt x="157" y="525"/>
                  <a:pt x="146" y="525"/>
                  <a:pt x="137" y="522"/>
                </a:cubicBezTo>
                <a:cubicBezTo>
                  <a:pt x="96" y="529"/>
                  <a:pt x="40" y="527"/>
                  <a:pt x="92" y="576"/>
                </a:cubicBezTo>
                <a:cubicBezTo>
                  <a:pt x="101" y="573"/>
                  <a:pt x="117" y="576"/>
                  <a:pt x="119" y="567"/>
                </a:cubicBezTo>
                <a:cubicBezTo>
                  <a:pt x="126" y="537"/>
                  <a:pt x="73" y="533"/>
                  <a:pt x="64" y="531"/>
                </a:cubicBezTo>
                <a:cubicBezTo>
                  <a:pt x="19" y="561"/>
                  <a:pt x="13" y="569"/>
                  <a:pt x="28" y="622"/>
                </a:cubicBezTo>
                <a:cubicBezTo>
                  <a:pt x="46" y="619"/>
                  <a:pt x="66" y="622"/>
                  <a:pt x="82" y="613"/>
                </a:cubicBezTo>
                <a:cubicBezTo>
                  <a:pt x="127" y="588"/>
                  <a:pt x="53" y="554"/>
                  <a:pt x="37" y="549"/>
                </a:cubicBezTo>
                <a:cubicBezTo>
                  <a:pt x="31" y="558"/>
                  <a:pt x="20" y="565"/>
                  <a:pt x="18" y="576"/>
                </a:cubicBezTo>
                <a:cubicBezTo>
                  <a:pt x="16" y="586"/>
                  <a:pt x="18" y="604"/>
                  <a:pt x="28" y="604"/>
                </a:cubicBezTo>
                <a:cubicBezTo>
                  <a:pt x="38" y="604"/>
                  <a:pt x="30" y="583"/>
                  <a:pt x="37" y="576"/>
                </a:cubicBezTo>
                <a:cubicBezTo>
                  <a:pt x="44" y="569"/>
                  <a:pt x="55" y="570"/>
                  <a:pt x="64" y="567"/>
                </a:cubicBezTo>
                <a:cubicBezTo>
                  <a:pt x="67" y="558"/>
                  <a:pt x="82" y="540"/>
                  <a:pt x="73" y="540"/>
                </a:cubicBezTo>
                <a:cubicBezTo>
                  <a:pt x="50" y="540"/>
                  <a:pt x="24" y="549"/>
                  <a:pt x="9" y="567"/>
                </a:cubicBezTo>
                <a:cubicBezTo>
                  <a:pt x="1" y="577"/>
                  <a:pt x="15" y="592"/>
                  <a:pt x="18" y="604"/>
                </a:cubicBezTo>
                <a:cubicBezTo>
                  <a:pt x="33" y="601"/>
                  <a:pt x="53" y="606"/>
                  <a:pt x="64" y="595"/>
                </a:cubicBezTo>
                <a:cubicBezTo>
                  <a:pt x="70" y="589"/>
                  <a:pt x="53" y="581"/>
                  <a:pt x="46" y="576"/>
                </a:cubicBezTo>
                <a:cubicBezTo>
                  <a:pt x="37" y="569"/>
                  <a:pt x="27" y="564"/>
                  <a:pt x="18" y="558"/>
                </a:cubicBezTo>
                <a:cubicBezTo>
                  <a:pt x="21" y="506"/>
                  <a:pt x="8" y="451"/>
                  <a:pt x="28" y="403"/>
                </a:cubicBezTo>
                <a:cubicBezTo>
                  <a:pt x="41" y="373"/>
                  <a:pt x="108" y="483"/>
                  <a:pt x="55" y="403"/>
                </a:cubicBezTo>
                <a:cubicBezTo>
                  <a:pt x="41" y="360"/>
                  <a:pt x="34" y="338"/>
                  <a:pt x="82" y="320"/>
                </a:cubicBezTo>
                <a:cubicBezTo>
                  <a:pt x="107" y="390"/>
                  <a:pt x="62" y="313"/>
                  <a:pt x="55" y="302"/>
                </a:cubicBezTo>
                <a:cubicBezTo>
                  <a:pt x="69" y="245"/>
                  <a:pt x="83" y="251"/>
                  <a:pt x="137" y="229"/>
                </a:cubicBezTo>
                <a:cubicBezTo>
                  <a:pt x="180" y="232"/>
                  <a:pt x="222" y="238"/>
                  <a:pt x="265" y="238"/>
                </a:cubicBezTo>
                <a:cubicBezTo>
                  <a:pt x="295" y="238"/>
                  <a:pt x="201" y="243"/>
                  <a:pt x="174" y="229"/>
                </a:cubicBezTo>
                <a:cubicBezTo>
                  <a:pt x="154" y="219"/>
                  <a:pt x="137" y="174"/>
                  <a:pt x="137" y="174"/>
                </a:cubicBezTo>
                <a:cubicBezTo>
                  <a:pt x="171" y="75"/>
                  <a:pt x="183" y="100"/>
                  <a:pt x="293" y="110"/>
                </a:cubicBezTo>
                <a:cubicBezTo>
                  <a:pt x="296" y="92"/>
                  <a:pt x="288" y="67"/>
                  <a:pt x="302" y="55"/>
                </a:cubicBezTo>
                <a:cubicBezTo>
                  <a:pt x="304" y="54"/>
                  <a:pt x="391" y="74"/>
                  <a:pt x="393" y="74"/>
                </a:cubicBezTo>
                <a:cubicBezTo>
                  <a:pt x="408" y="83"/>
                  <a:pt x="452" y="88"/>
                  <a:pt x="439" y="101"/>
                </a:cubicBezTo>
                <a:cubicBezTo>
                  <a:pt x="424" y="116"/>
                  <a:pt x="389" y="109"/>
                  <a:pt x="375" y="92"/>
                </a:cubicBezTo>
                <a:cubicBezTo>
                  <a:pt x="365" y="80"/>
                  <a:pt x="389" y="63"/>
                  <a:pt x="402" y="55"/>
                </a:cubicBezTo>
                <a:cubicBezTo>
                  <a:pt x="452" y="24"/>
                  <a:pt x="528" y="13"/>
                  <a:pt x="585" y="0"/>
                </a:cubicBezTo>
                <a:cubicBezTo>
                  <a:pt x="588" y="12"/>
                  <a:pt x="594" y="37"/>
                  <a:pt x="594" y="37"/>
                </a:cubicBezTo>
                <a:cubicBezTo>
                  <a:pt x="660" y="59"/>
                  <a:pt x="633" y="44"/>
                  <a:pt x="677" y="74"/>
                </a:cubicBezTo>
                <a:cubicBezTo>
                  <a:pt x="665" y="83"/>
                  <a:pt x="644" y="86"/>
                  <a:pt x="640" y="101"/>
                </a:cubicBezTo>
                <a:cubicBezTo>
                  <a:pt x="638" y="111"/>
                  <a:pt x="659" y="107"/>
                  <a:pt x="668" y="110"/>
                </a:cubicBezTo>
                <a:cubicBezTo>
                  <a:pt x="680" y="113"/>
                  <a:pt x="692" y="116"/>
                  <a:pt x="704" y="119"/>
                </a:cubicBezTo>
                <a:cubicBezTo>
                  <a:pt x="732" y="174"/>
                  <a:pt x="733" y="214"/>
                  <a:pt x="796" y="229"/>
                </a:cubicBezTo>
                <a:cubicBezTo>
                  <a:pt x="793" y="247"/>
                  <a:pt x="771" y="273"/>
                  <a:pt x="786" y="284"/>
                </a:cubicBezTo>
                <a:cubicBezTo>
                  <a:pt x="869" y="349"/>
                  <a:pt x="893" y="247"/>
                  <a:pt x="869" y="320"/>
                </a:cubicBezTo>
                <a:cubicBezTo>
                  <a:pt x="866" y="341"/>
                  <a:pt x="871" y="366"/>
                  <a:pt x="860" y="384"/>
                </a:cubicBezTo>
                <a:cubicBezTo>
                  <a:pt x="853" y="395"/>
                  <a:pt x="820" y="382"/>
                  <a:pt x="823" y="394"/>
                </a:cubicBezTo>
                <a:cubicBezTo>
                  <a:pt x="827" y="411"/>
                  <a:pt x="853" y="414"/>
                  <a:pt x="869" y="421"/>
                </a:cubicBezTo>
                <a:cubicBezTo>
                  <a:pt x="913" y="441"/>
                  <a:pt x="936" y="446"/>
                  <a:pt x="978" y="458"/>
                </a:cubicBezTo>
                <a:cubicBezTo>
                  <a:pt x="937" y="472"/>
                  <a:pt x="939" y="490"/>
                  <a:pt x="896" y="476"/>
                </a:cubicBezTo>
                <a:cubicBezTo>
                  <a:pt x="905" y="485"/>
                  <a:pt x="932" y="493"/>
                  <a:pt x="924" y="503"/>
                </a:cubicBezTo>
                <a:cubicBezTo>
                  <a:pt x="913" y="518"/>
                  <a:pt x="887" y="509"/>
                  <a:pt x="869" y="512"/>
                </a:cubicBezTo>
                <a:cubicBezTo>
                  <a:pt x="845" y="516"/>
                  <a:pt x="820" y="519"/>
                  <a:pt x="796" y="522"/>
                </a:cubicBezTo>
                <a:cubicBezTo>
                  <a:pt x="805" y="519"/>
                  <a:pt x="815" y="506"/>
                  <a:pt x="823" y="512"/>
                </a:cubicBezTo>
                <a:cubicBezTo>
                  <a:pt x="833" y="520"/>
                  <a:pt x="832" y="562"/>
                  <a:pt x="832" y="549"/>
                </a:cubicBezTo>
                <a:cubicBezTo>
                  <a:pt x="832" y="527"/>
                  <a:pt x="826" y="506"/>
                  <a:pt x="823" y="485"/>
                </a:cubicBezTo>
                <a:cubicBezTo>
                  <a:pt x="819" y="502"/>
                  <a:pt x="788" y="620"/>
                  <a:pt x="841" y="540"/>
                </a:cubicBezTo>
                <a:cubicBezTo>
                  <a:pt x="823" y="484"/>
                  <a:pt x="808" y="502"/>
                  <a:pt x="759" y="522"/>
                </a:cubicBezTo>
                <a:cubicBezTo>
                  <a:pt x="743" y="570"/>
                  <a:pt x="763" y="584"/>
                  <a:pt x="805" y="604"/>
                </a:cubicBezTo>
                <a:cubicBezTo>
                  <a:pt x="817" y="601"/>
                  <a:pt x="836" y="606"/>
                  <a:pt x="841" y="595"/>
                </a:cubicBezTo>
                <a:cubicBezTo>
                  <a:pt x="848" y="578"/>
                  <a:pt x="832" y="521"/>
                  <a:pt x="832" y="540"/>
                </a:cubicBezTo>
                <a:cubicBezTo>
                  <a:pt x="832" y="562"/>
                  <a:pt x="838" y="583"/>
                  <a:pt x="841" y="604"/>
                </a:cubicBezTo>
                <a:cubicBezTo>
                  <a:pt x="887" y="595"/>
                  <a:pt x="909" y="578"/>
                  <a:pt x="951" y="558"/>
                </a:cubicBezTo>
                <a:cubicBezTo>
                  <a:pt x="916" y="523"/>
                  <a:pt x="888" y="516"/>
                  <a:pt x="841" y="531"/>
                </a:cubicBezTo>
                <a:cubicBezTo>
                  <a:pt x="844" y="546"/>
                  <a:pt x="839" y="565"/>
                  <a:pt x="850" y="576"/>
                </a:cubicBezTo>
                <a:cubicBezTo>
                  <a:pt x="875" y="600"/>
                  <a:pt x="887" y="541"/>
                  <a:pt x="887" y="540"/>
                </a:cubicBezTo>
                <a:cubicBezTo>
                  <a:pt x="875" y="491"/>
                  <a:pt x="863" y="479"/>
                  <a:pt x="814" y="467"/>
                </a:cubicBezTo>
                <a:cubicBezTo>
                  <a:pt x="808" y="479"/>
                  <a:pt x="796" y="490"/>
                  <a:pt x="796" y="503"/>
                </a:cubicBezTo>
                <a:cubicBezTo>
                  <a:pt x="796" y="551"/>
                  <a:pt x="866" y="493"/>
                  <a:pt x="878" y="485"/>
                </a:cubicBezTo>
                <a:cubicBezTo>
                  <a:pt x="894" y="436"/>
                  <a:pt x="870" y="428"/>
                  <a:pt x="832" y="403"/>
                </a:cubicBezTo>
                <a:cubicBezTo>
                  <a:pt x="829" y="418"/>
                  <a:pt x="837" y="455"/>
                  <a:pt x="823" y="448"/>
                </a:cubicBezTo>
                <a:cubicBezTo>
                  <a:pt x="807" y="440"/>
                  <a:pt x="814" y="394"/>
                  <a:pt x="814" y="394"/>
                </a:cubicBezTo>
              </a:path>
            </a:pathLst>
          </a:custGeom>
          <a:noFill/>
          <a:ln w="539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4" name="Oval 18">
            <a:extLst>
              <a:ext uri="{FF2B5EF4-FFF2-40B4-BE49-F238E27FC236}">
                <a16:creationId xmlns:a16="http://schemas.microsoft.com/office/drawing/2014/main" xmlns="" id="{07A5640B-F58F-4A05-B685-07E73AE1C365}"/>
              </a:ext>
            </a:extLst>
          </p:cNvPr>
          <p:cNvSpPr>
            <a:spLocks noChangeArrowheads="1"/>
          </p:cNvSpPr>
          <p:nvPr/>
        </p:nvSpPr>
        <p:spPr bwMode="auto">
          <a:xfrm>
            <a:off x="5791200" y="1905000"/>
            <a:ext cx="457200" cy="457200"/>
          </a:xfrm>
          <a:prstGeom prst="ellipse">
            <a:avLst/>
          </a:prstGeom>
          <a:noFill/>
          <a:ln w="5397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9">
            <a:extLst>
              <a:ext uri="{FF2B5EF4-FFF2-40B4-BE49-F238E27FC236}">
                <a16:creationId xmlns:a16="http://schemas.microsoft.com/office/drawing/2014/main" xmlns="" id="{65E9491B-0B61-4A6B-9736-F637B2998622}"/>
              </a:ext>
            </a:extLst>
          </p:cNvPr>
          <p:cNvSpPr>
            <a:spLocks noChangeShapeType="1"/>
          </p:cNvSpPr>
          <p:nvPr/>
        </p:nvSpPr>
        <p:spPr bwMode="auto">
          <a:xfrm>
            <a:off x="6019800" y="2362200"/>
            <a:ext cx="0" cy="30480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6" name="Line 20">
            <a:extLst>
              <a:ext uri="{FF2B5EF4-FFF2-40B4-BE49-F238E27FC236}">
                <a16:creationId xmlns:a16="http://schemas.microsoft.com/office/drawing/2014/main" xmlns="" id="{A2B66AA1-BC3E-46BE-B064-6E145B2FDAD3}"/>
              </a:ext>
            </a:extLst>
          </p:cNvPr>
          <p:cNvSpPr>
            <a:spLocks noChangeShapeType="1"/>
          </p:cNvSpPr>
          <p:nvPr/>
        </p:nvSpPr>
        <p:spPr bwMode="auto">
          <a:xfrm flipH="1">
            <a:off x="5715000" y="2667000"/>
            <a:ext cx="304800" cy="30480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7" name="Line 21">
            <a:extLst>
              <a:ext uri="{FF2B5EF4-FFF2-40B4-BE49-F238E27FC236}">
                <a16:creationId xmlns:a16="http://schemas.microsoft.com/office/drawing/2014/main" xmlns="" id="{B874EA07-40A7-432B-864F-DED935A54231}"/>
              </a:ext>
            </a:extLst>
          </p:cNvPr>
          <p:cNvSpPr>
            <a:spLocks noChangeShapeType="1"/>
          </p:cNvSpPr>
          <p:nvPr/>
        </p:nvSpPr>
        <p:spPr bwMode="auto">
          <a:xfrm>
            <a:off x="6019800" y="2667000"/>
            <a:ext cx="228600" cy="30480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8" name="Line 22">
            <a:extLst>
              <a:ext uri="{FF2B5EF4-FFF2-40B4-BE49-F238E27FC236}">
                <a16:creationId xmlns:a16="http://schemas.microsoft.com/office/drawing/2014/main" xmlns="" id="{8DC22873-374A-4C8A-A676-4B9F54262FFB}"/>
              </a:ext>
            </a:extLst>
          </p:cNvPr>
          <p:cNvSpPr>
            <a:spLocks noChangeShapeType="1"/>
          </p:cNvSpPr>
          <p:nvPr/>
        </p:nvSpPr>
        <p:spPr bwMode="auto">
          <a:xfrm flipH="1">
            <a:off x="5715000" y="2438400"/>
            <a:ext cx="304800" cy="15240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 name="Line 23">
            <a:extLst>
              <a:ext uri="{FF2B5EF4-FFF2-40B4-BE49-F238E27FC236}">
                <a16:creationId xmlns:a16="http://schemas.microsoft.com/office/drawing/2014/main" xmlns="" id="{7B38F7E6-5B5C-4513-A8D0-A776A80EAC30}"/>
              </a:ext>
            </a:extLst>
          </p:cNvPr>
          <p:cNvSpPr>
            <a:spLocks noChangeShapeType="1"/>
          </p:cNvSpPr>
          <p:nvPr/>
        </p:nvSpPr>
        <p:spPr bwMode="auto">
          <a:xfrm>
            <a:off x="6019800" y="2438400"/>
            <a:ext cx="304800" cy="15240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 name="Line 25">
            <a:extLst>
              <a:ext uri="{FF2B5EF4-FFF2-40B4-BE49-F238E27FC236}">
                <a16:creationId xmlns:a16="http://schemas.microsoft.com/office/drawing/2014/main" xmlns="" id="{D3EE970B-946C-4155-8726-7FF5F5AF3EB3}"/>
              </a:ext>
            </a:extLst>
          </p:cNvPr>
          <p:cNvSpPr>
            <a:spLocks noChangeShapeType="1"/>
          </p:cNvSpPr>
          <p:nvPr/>
        </p:nvSpPr>
        <p:spPr bwMode="auto">
          <a:xfrm>
            <a:off x="8458200" y="3657600"/>
            <a:ext cx="0" cy="114300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1" name="Line 27">
            <a:extLst>
              <a:ext uri="{FF2B5EF4-FFF2-40B4-BE49-F238E27FC236}">
                <a16:creationId xmlns:a16="http://schemas.microsoft.com/office/drawing/2014/main" xmlns="" id="{C0C19BB1-F872-4913-97FB-272D9C82EE96}"/>
              </a:ext>
            </a:extLst>
          </p:cNvPr>
          <p:cNvSpPr>
            <a:spLocks noChangeShapeType="1"/>
          </p:cNvSpPr>
          <p:nvPr/>
        </p:nvSpPr>
        <p:spPr bwMode="auto">
          <a:xfrm flipV="1">
            <a:off x="8077200" y="4800600"/>
            <a:ext cx="381000" cy="68580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 name="Line 28">
            <a:extLst>
              <a:ext uri="{FF2B5EF4-FFF2-40B4-BE49-F238E27FC236}">
                <a16:creationId xmlns:a16="http://schemas.microsoft.com/office/drawing/2014/main" xmlns="" id="{FCEF2DE5-8B75-40C0-9523-42883FE84687}"/>
              </a:ext>
            </a:extLst>
          </p:cNvPr>
          <p:cNvSpPr>
            <a:spLocks noChangeShapeType="1"/>
          </p:cNvSpPr>
          <p:nvPr/>
        </p:nvSpPr>
        <p:spPr bwMode="auto">
          <a:xfrm>
            <a:off x="8458200" y="4800600"/>
            <a:ext cx="381000" cy="68580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3" name="Line 29">
            <a:extLst>
              <a:ext uri="{FF2B5EF4-FFF2-40B4-BE49-F238E27FC236}">
                <a16:creationId xmlns:a16="http://schemas.microsoft.com/office/drawing/2014/main" xmlns="" id="{27C42E00-DDD8-436E-BF8B-FF73A74D9E3E}"/>
              </a:ext>
            </a:extLst>
          </p:cNvPr>
          <p:cNvSpPr>
            <a:spLocks noChangeShapeType="1"/>
          </p:cNvSpPr>
          <p:nvPr/>
        </p:nvSpPr>
        <p:spPr bwMode="auto">
          <a:xfrm>
            <a:off x="8305800" y="5486400"/>
            <a:ext cx="0" cy="45720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4" name="Line 30">
            <a:extLst>
              <a:ext uri="{FF2B5EF4-FFF2-40B4-BE49-F238E27FC236}">
                <a16:creationId xmlns:a16="http://schemas.microsoft.com/office/drawing/2014/main" xmlns="" id="{9AC9E4FF-11AA-422D-BB28-7BA54D2A4F59}"/>
              </a:ext>
            </a:extLst>
          </p:cNvPr>
          <p:cNvSpPr>
            <a:spLocks noChangeShapeType="1"/>
          </p:cNvSpPr>
          <p:nvPr/>
        </p:nvSpPr>
        <p:spPr bwMode="auto">
          <a:xfrm>
            <a:off x="8610600" y="5486400"/>
            <a:ext cx="0" cy="457200"/>
          </a:xfrm>
          <a:prstGeom prst="line">
            <a:avLst/>
          </a:prstGeom>
          <a:noFill/>
          <a:ln w="539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5" name="Oval 35">
            <a:extLst>
              <a:ext uri="{FF2B5EF4-FFF2-40B4-BE49-F238E27FC236}">
                <a16:creationId xmlns:a16="http://schemas.microsoft.com/office/drawing/2014/main" xmlns="" id="{2AF74F53-152D-44E6-9502-A6715F472780}"/>
              </a:ext>
            </a:extLst>
          </p:cNvPr>
          <p:cNvSpPr>
            <a:spLocks noChangeArrowheads="1"/>
          </p:cNvSpPr>
          <p:nvPr/>
        </p:nvSpPr>
        <p:spPr bwMode="auto">
          <a:xfrm>
            <a:off x="3276600" y="2514600"/>
            <a:ext cx="762000" cy="914400"/>
          </a:xfrm>
          <a:prstGeom prst="ellipse">
            <a:avLst/>
          </a:prstGeom>
          <a:noFill/>
          <a:ln w="5397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Oval 36">
            <a:extLst>
              <a:ext uri="{FF2B5EF4-FFF2-40B4-BE49-F238E27FC236}">
                <a16:creationId xmlns:a16="http://schemas.microsoft.com/office/drawing/2014/main" xmlns="" id="{1AAE96E9-21AC-4CBF-97A4-8FE9632D32B4}"/>
              </a:ext>
            </a:extLst>
          </p:cNvPr>
          <p:cNvSpPr>
            <a:spLocks noChangeArrowheads="1"/>
          </p:cNvSpPr>
          <p:nvPr/>
        </p:nvSpPr>
        <p:spPr bwMode="auto">
          <a:xfrm>
            <a:off x="8001000" y="2819400"/>
            <a:ext cx="914400" cy="838200"/>
          </a:xfrm>
          <a:prstGeom prst="ellipse">
            <a:avLst/>
          </a:prstGeom>
          <a:noFill/>
          <a:ln w="5397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31">
            <a:extLst>
              <a:ext uri="{FF2B5EF4-FFF2-40B4-BE49-F238E27FC236}">
                <a16:creationId xmlns:a16="http://schemas.microsoft.com/office/drawing/2014/main" xmlns="" id="{B08815C4-AF1B-4094-9AB0-1CCCD89D04E6}"/>
              </a:ext>
            </a:extLst>
          </p:cNvPr>
          <p:cNvSpPr txBox="1">
            <a:spLocks noChangeArrowheads="1"/>
          </p:cNvSpPr>
          <p:nvPr/>
        </p:nvSpPr>
        <p:spPr bwMode="auto">
          <a:xfrm>
            <a:off x="1524000" y="2286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39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dirty="0">
                <a:effectLst>
                  <a:outerShdw blurRad="38100" dist="38100" dir="2700000" algn="tl">
                    <a:srgbClr val="FFFFFF"/>
                  </a:outerShdw>
                </a:effectLst>
                <a:latin typeface="Times New Roman" panose="02020603050405020304" pitchFamily="18" charset="0"/>
              </a:rPr>
              <a:t>Society’s Foundational Relationship</a:t>
            </a:r>
          </a:p>
        </p:txBody>
      </p:sp>
    </p:spTree>
    <p:extLst>
      <p:ext uri="{BB962C8B-B14F-4D97-AF65-F5344CB8AC3E}">
        <p14:creationId xmlns:p14="http://schemas.microsoft.com/office/powerpoint/2010/main" val="1655084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4" descr="Machine generated alternative text: Thriving Model&#10;:hi1drei&#10;Marriage">
            <a:extLst>
              <a:ext uri="{FF2B5EF4-FFF2-40B4-BE49-F238E27FC236}">
                <a16:creationId xmlns:a16="http://schemas.microsoft.com/office/drawing/2014/main" xmlns="" id="{800C54D9-C49C-464E-BB9C-888CD4D87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336550"/>
            <a:ext cx="4611688"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1B89EDF0-1945-4C47-8613-51B76F58B3B0}"/>
              </a:ext>
            </a:extLst>
          </p:cNvPr>
          <p:cNvSpPr txBox="1"/>
          <p:nvPr/>
        </p:nvSpPr>
        <p:spPr>
          <a:xfrm>
            <a:off x="8131418" y="2588419"/>
            <a:ext cx="1953740" cy="338554"/>
          </a:xfrm>
          <a:prstGeom prst="rect">
            <a:avLst/>
          </a:prstGeom>
          <a:noFill/>
        </p:spPr>
        <p:txBody>
          <a:bodyPr wrap="none" rtlCol="0">
            <a:spAutoFit/>
          </a:bodyPr>
          <a:lstStyle/>
          <a:p>
            <a:r>
              <a:rPr lang="en-US" sz="1600" dirty="0"/>
              <a:t>Dysfunctional Model </a:t>
            </a:r>
          </a:p>
        </p:txBody>
      </p:sp>
      <p:pic>
        <p:nvPicPr>
          <p:cNvPr id="3" name="Picture 2">
            <a:extLst>
              <a:ext uri="{FF2B5EF4-FFF2-40B4-BE49-F238E27FC236}">
                <a16:creationId xmlns:a16="http://schemas.microsoft.com/office/drawing/2014/main" xmlns="" id="{A0BA8564-90AE-4548-83FD-34B206D94341}"/>
              </a:ext>
            </a:extLst>
          </p:cNvPr>
          <p:cNvPicPr>
            <a:picLocks noChangeAspect="1"/>
          </p:cNvPicPr>
          <p:nvPr/>
        </p:nvPicPr>
        <p:blipFill>
          <a:blip r:embed="rId3"/>
          <a:stretch>
            <a:fillRect/>
          </a:stretch>
        </p:blipFill>
        <p:spPr>
          <a:xfrm>
            <a:off x="7476445" y="2926604"/>
            <a:ext cx="3248025" cy="3057525"/>
          </a:xfrm>
          <a:prstGeom prst="rect">
            <a:avLst/>
          </a:prstGeom>
        </p:spPr>
      </p:pic>
    </p:spTree>
    <p:extLst>
      <p:ext uri="{BB962C8B-B14F-4D97-AF65-F5344CB8AC3E}">
        <p14:creationId xmlns:p14="http://schemas.microsoft.com/office/powerpoint/2010/main" val="882674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9CFDF1E-047E-41A2-88B9-81FD436AFC16}"/>
              </a:ext>
            </a:extLst>
          </p:cNvPr>
          <p:cNvSpPr txBox="1"/>
          <p:nvPr/>
        </p:nvSpPr>
        <p:spPr>
          <a:xfrm>
            <a:off x="1535021" y="1800390"/>
            <a:ext cx="9440469" cy="3970318"/>
          </a:xfrm>
          <a:prstGeom prst="rect">
            <a:avLst/>
          </a:prstGeom>
          <a:noFill/>
        </p:spPr>
        <p:txBody>
          <a:bodyPr wrap="none" rtlCol="0">
            <a:spAutoFit/>
          </a:bodyPr>
          <a:lstStyle/>
          <a:p>
            <a:pPr algn="ctr"/>
            <a:r>
              <a:rPr lang="en-US" sz="5400" b="1" dirty="0">
                <a:solidFill>
                  <a:schemeClr val="bg2">
                    <a:lumMod val="50000"/>
                  </a:schemeClr>
                </a:solidFill>
              </a:rPr>
              <a:t>Right of the Child </a:t>
            </a:r>
          </a:p>
          <a:p>
            <a:pPr algn="ctr"/>
            <a:endParaRPr lang="en-US" sz="5400" b="1" dirty="0">
              <a:solidFill>
                <a:schemeClr val="bg2">
                  <a:lumMod val="50000"/>
                </a:schemeClr>
              </a:solidFill>
            </a:endParaRPr>
          </a:p>
          <a:p>
            <a:pPr algn="ctr"/>
            <a:r>
              <a:rPr lang="en-US" sz="5400" b="1" dirty="0">
                <a:solidFill>
                  <a:schemeClr val="bg2">
                    <a:lumMod val="50000"/>
                  </a:schemeClr>
                </a:solidFill>
              </a:rPr>
              <a:t>Nature of Rights</a:t>
            </a:r>
          </a:p>
          <a:p>
            <a:pPr algn="ctr"/>
            <a:r>
              <a:rPr lang="en-US" sz="5400" b="1" dirty="0">
                <a:solidFill>
                  <a:schemeClr val="bg2">
                    <a:lumMod val="50000"/>
                  </a:schemeClr>
                </a:solidFill>
              </a:rPr>
              <a:t>Political vs. Fundamental Rights </a:t>
            </a:r>
          </a:p>
          <a:p>
            <a:pPr algn="ctr"/>
            <a:endParaRPr lang="en-US" sz="3600" b="1" dirty="0">
              <a:solidFill>
                <a:srgbClr val="0070C0"/>
              </a:solidFill>
            </a:endParaRPr>
          </a:p>
        </p:txBody>
      </p:sp>
    </p:spTree>
    <p:extLst>
      <p:ext uri="{BB962C8B-B14F-4D97-AF65-F5344CB8AC3E}">
        <p14:creationId xmlns:p14="http://schemas.microsoft.com/office/powerpoint/2010/main" val="2226802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0552C5D-8289-4796-AD89-951FA07F5C62}"/>
              </a:ext>
            </a:extLst>
          </p:cNvPr>
          <p:cNvPicPr>
            <a:picLocks noChangeAspect="1"/>
          </p:cNvPicPr>
          <p:nvPr/>
        </p:nvPicPr>
        <p:blipFill>
          <a:blip r:embed="rId2"/>
          <a:stretch>
            <a:fillRect/>
          </a:stretch>
        </p:blipFill>
        <p:spPr>
          <a:xfrm>
            <a:off x="1496182" y="-58910"/>
            <a:ext cx="3322782" cy="2420983"/>
          </a:xfrm>
          <a:prstGeom prst="rect">
            <a:avLst/>
          </a:prstGeom>
        </p:spPr>
      </p:pic>
      <p:pic>
        <p:nvPicPr>
          <p:cNvPr id="3" name="Picture 2">
            <a:extLst>
              <a:ext uri="{FF2B5EF4-FFF2-40B4-BE49-F238E27FC236}">
                <a16:creationId xmlns:a16="http://schemas.microsoft.com/office/drawing/2014/main" xmlns="" id="{A5674700-E235-4C58-8C47-022936474DB6}"/>
              </a:ext>
            </a:extLst>
          </p:cNvPr>
          <p:cNvPicPr>
            <a:picLocks noChangeAspect="1"/>
          </p:cNvPicPr>
          <p:nvPr/>
        </p:nvPicPr>
        <p:blipFill>
          <a:blip r:embed="rId3"/>
          <a:stretch>
            <a:fillRect/>
          </a:stretch>
        </p:blipFill>
        <p:spPr>
          <a:xfrm>
            <a:off x="3241994" y="1267205"/>
            <a:ext cx="3153940" cy="2368868"/>
          </a:xfrm>
          <a:prstGeom prst="rect">
            <a:avLst/>
          </a:prstGeom>
        </p:spPr>
      </p:pic>
      <p:pic>
        <p:nvPicPr>
          <p:cNvPr id="4" name="Picture 3">
            <a:extLst>
              <a:ext uri="{FF2B5EF4-FFF2-40B4-BE49-F238E27FC236}">
                <a16:creationId xmlns:a16="http://schemas.microsoft.com/office/drawing/2014/main" xmlns="" id="{BB2FF6D6-15D7-4547-A9A9-715C1AAFB4C8}"/>
              </a:ext>
            </a:extLst>
          </p:cNvPr>
          <p:cNvPicPr>
            <a:picLocks noChangeAspect="1"/>
          </p:cNvPicPr>
          <p:nvPr/>
        </p:nvPicPr>
        <p:blipFill>
          <a:blip r:embed="rId4"/>
          <a:stretch>
            <a:fillRect/>
          </a:stretch>
        </p:blipFill>
        <p:spPr>
          <a:xfrm>
            <a:off x="4879437" y="2798888"/>
            <a:ext cx="1553424" cy="952809"/>
          </a:xfrm>
          <a:prstGeom prst="rect">
            <a:avLst/>
          </a:prstGeom>
        </p:spPr>
      </p:pic>
      <p:pic>
        <p:nvPicPr>
          <p:cNvPr id="5" name="Picture 4">
            <a:extLst>
              <a:ext uri="{FF2B5EF4-FFF2-40B4-BE49-F238E27FC236}">
                <a16:creationId xmlns:a16="http://schemas.microsoft.com/office/drawing/2014/main" xmlns="" id="{191E29A7-945F-4D27-BC84-B53FCED4DA89}"/>
              </a:ext>
            </a:extLst>
          </p:cNvPr>
          <p:cNvPicPr>
            <a:picLocks noChangeAspect="1"/>
          </p:cNvPicPr>
          <p:nvPr/>
        </p:nvPicPr>
        <p:blipFill>
          <a:blip r:embed="rId5"/>
          <a:stretch>
            <a:fillRect/>
          </a:stretch>
        </p:blipFill>
        <p:spPr>
          <a:xfrm>
            <a:off x="6395934" y="2699323"/>
            <a:ext cx="1947792" cy="1135516"/>
          </a:xfrm>
          <a:prstGeom prst="rect">
            <a:avLst/>
          </a:prstGeom>
        </p:spPr>
      </p:pic>
      <p:pic>
        <p:nvPicPr>
          <p:cNvPr id="6" name="Picture 5">
            <a:extLst>
              <a:ext uri="{FF2B5EF4-FFF2-40B4-BE49-F238E27FC236}">
                <a16:creationId xmlns:a16="http://schemas.microsoft.com/office/drawing/2014/main" xmlns="" id="{0BB25E87-A3F8-44B2-BEDF-61FA6E5FE81B}"/>
              </a:ext>
            </a:extLst>
          </p:cNvPr>
          <p:cNvPicPr>
            <a:picLocks noChangeAspect="1"/>
          </p:cNvPicPr>
          <p:nvPr/>
        </p:nvPicPr>
        <p:blipFill>
          <a:blip r:embed="rId6"/>
          <a:stretch>
            <a:fillRect/>
          </a:stretch>
        </p:blipFill>
        <p:spPr>
          <a:xfrm>
            <a:off x="7127854" y="3606477"/>
            <a:ext cx="1260665" cy="913448"/>
          </a:xfrm>
          <a:prstGeom prst="rect">
            <a:avLst/>
          </a:prstGeom>
        </p:spPr>
      </p:pic>
      <p:pic>
        <p:nvPicPr>
          <p:cNvPr id="7" name="Picture 6">
            <a:extLst>
              <a:ext uri="{FF2B5EF4-FFF2-40B4-BE49-F238E27FC236}">
                <a16:creationId xmlns:a16="http://schemas.microsoft.com/office/drawing/2014/main" xmlns="" id="{C6EE607B-19B0-43EA-ADE7-02EEB60A1B33}"/>
              </a:ext>
            </a:extLst>
          </p:cNvPr>
          <p:cNvPicPr>
            <a:picLocks noChangeAspect="1"/>
          </p:cNvPicPr>
          <p:nvPr/>
        </p:nvPicPr>
        <p:blipFill>
          <a:blip r:embed="rId7"/>
          <a:stretch>
            <a:fillRect/>
          </a:stretch>
        </p:blipFill>
        <p:spPr>
          <a:xfrm>
            <a:off x="6649406" y="4248891"/>
            <a:ext cx="890947" cy="969100"/>
          </a:xfrm>
          <a:prstGeom prst="rect">
            <a:avLst/>
          </a:prstGeom>
        </p:spPr>
      </p:pic>
      <p:pic>
        <p:nvPicPr>
          <p:cNvPr id="8" name="Picture 7">
            <a:extLst>
              <a:ext uri="{FF2B5EF4-FFF2-40B4-BE49-F238E27FC236}">
                <a16:creationId xmlns:a16="http://schemas.microsoft.com/office/drawing/2014/main" xmlns="" id="{73BEF2FE-3F55-4B28-9EE8-1435B1509D3C}"/>
              </a:ext>
            </a:extLst>
          </p:cNvPr>
          <p:cNvPicPr>
            <a:picLocks noChangeAspect="1"/>
          </p:cNvPicPr>
          <p:nvPr/>
        </p:nvPicPr>
        <p:blipFill>
          <a:blip r:embed="rId8"/>
          <a:stretch>
            <a:fillRect/>
          </a:stretch>
        </p:blipFill>
        <p:spPr>
          <a:xfrm>
            <a:off x="6111556" y="4903279"/>
            <a:ext cx="983322" cy="1111581"/>
          </a:xfrm>
          <a:prstGeom prst="rect">
            <a:avLst/>
          </a:prstGeom>
        </p:spPr>
      </p:pic>
      <p:pic>
        <p:nvPicPr>
          <p:cNvPr id="9" name="Picture 8">
            <a:extLst>
              <a:ext uri="{FF2B5EF4-FFF2-40B4-BE49-F238E27FC236}">
                <a16:creationId xmlns:a16="http://schemas.microsoft.com/office/drawing/2014/main" xmlns="" id="{8DB86B54-1B9D-45B4-A0BA-123FBA91BF7C}"/>
              </a:ext>
            </a:extLst>
          </p:cNvPr>
          <p:cNvPicPr>
            <a:picLocks noChangeAspect="1"/>
          </p:cNvPicPr>
          <p:nvPr/>
        </p:nvPicPr>
        <p:blipFill>
          <a:blip r:embed="rId9"/>
          <a:stretch>
            <a:fillRect/>
          </a:stretch>
        </p:blipFill>
        <p:spPr>
          <a:xfrm>
            <a:off x="5550628" y="5669383"/>
            <a:ext cx="661879" cy="790303"/>
          </a:xfrm>
          <a:prstGeom prst="rect">
            <a:avLst/>
          </a:prstGeom>
        </p:spPr>
      </p:pic>
      <p:pic>
        <p:nvPicPr>
          <p:cNvPr id="10" name="Picture 9">
            <a:extLst>
              <a:ext uri="{FF2B5EF4-FFF2-40B4-BE49-F238E27FC236}">
                <a16:creationId xmlns:a16="http://schemas.microsoft.com/office/drawing/2014/main" xmlns="" id="{CF6C4166-C9CE-4C05-B790-48253411A2FE}"/>
              </a:ext>
            </a:extLst>
          </p:cNvPr>
          <p:cNvPicPr>
            <a:picLocks noChangeAspect="1"/>
          </p:cNvPicPr>
          <p:nvPr/>
        </p:nvPicPr>
        <p:blipFill>
          <a:blip r:embed="rId10"/>
          <a:stretch>
            <a:fillRect/>
          </a:stretch>
        </p:blipFill>
        <p:spPr>
          <a:xfrm>
            <a:off x="1881461" y="5063052"/>
            <a:ext cx="2348049" cy="1740367"/>
          </a:xfrm>
          <a:prstGeom prst="rect">
            <a:avLst/>
          </a:prstGeom>
        </p:spPr>
      </p:pic>
      <p:sp>
        <p:nvSpPr>
          <p:cNvPr id="11" name="Flowchart: Connector 10">
            <a:extLst>
              <a:ext uri="{FF2B5EF4-FFF2-40B4-BE49-F238E27FC236}">
                <a16:creationId xmlns:a16="http://schemas.microsoft.com/office/drawing/2014/main" xmlns="" id="{22F130AA-586C-483D-8B58-35FAB27C8319}"/>
              </a:ext>
            </a:extLst>
          </p:cNvPr>
          <p:cNvSpPr/>
          <p:nvPr/>
        </p:nvSpPr>
        <p:spPr>
          <a:xfrm>
            <a:off x="3910463" y="5761292"/>
            <a:ext cx="337841" cy="303243"/>
          </a:xfrm>
          <a:prstGeom prst="flowChartConnector">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xmlns="" id="{36B97460-E5CE-4D95-81F6-26412C32965F}"/>
              </a:ext>
            </a:extLst>
          </p:cNvPr>
          <p:cNvCxnSpPr>
            <a:cxnSpLocks/>
          </p:cNvCxnSpPr>
          <p:nvPr/>
        </p:nvCxnSpPr>
        <p:spPr>
          <a:xfrm flipH="1" flipV="1">
            <a:off x="4139276" y="5939049"/>
            <a:ext cx="1302324" cy="151621"/>
          </a:xfrm>
          <a:prstGeom prst="straightConnector1">
            <a:avLst/>
          </a:prstGeom>
          <a:ln w="31750">
            <a:solidFill>
              <a:srgbClr val="9D19B7"/>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xmlns="" id="{4D0D9434-C349-455A-9A63-E4C1E9B9586B}"/>
              </a:ext>
            </a:extLst>
          </p:cNvPr>
          <p:cNvPicPr>
            <a:picLocks noChangeAspect="1"/>
          </p:cNvPicPr>
          <p:nvPr/>
        </p:nvPicPr>
        <p:blipFill>
          <a:blip r:embed="rId11"/>
          <a:stretch>
            <a:fillRect/>
          </a:stretch>
        </p:blipFill>
        <p:spPr>
          <a:xfrm>
            <a:off x="8343727" y="2624683"/>
            <a:ext cx="1941097" cy="1010815"/>
          </a:xfrm>
          <a:prstGeom prst="rect">
            <a:avLst/>
          </a:prstGeom>
        </p:spPr>
      </p:pic>
      <p:sp>
        <p:nvSpPr>
          <p:cNvPr id="25" name="Flowchart: Connector 24">
            <a:extLst>
              <a:ext uri="{FF2B5EF4-FFF2-40B4-BE49-F238E27FC236}">
                <a16:creationId xmlns:a16="http://schemas.microsoft.com/office/drawing/2014/main" xmlns="" id="{2CE5CDBB-69A7-4C85-A29F-0F5DBF8ACA30}"/>
              </a:ext>
            </a:extLst>
          </p:cNvPr>
          <p:cNvSpPr/>
          <p:nvPr/>
        </p:nvSpPr>
        <p:spPr>
          <a:xfrm>
            <a:off x="1652860" y="408074"/>
            <a:ext cx="457200" cy="457200"/>
          </a:xfrm>
          <a:prstGeom prst="flowChartConnector">
            <a:avLst/>
          </a:prstGeom>
          <a:noFill/>
          <a:ln w="41275">
            <a:solidFill>
              <a:srgbClr val="2CD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xmlns="" id="{7E1B8748-1FDF-4CFC-94A1-98B438CA86AE}"/>
              </a:ext>
            </a:extLst>
          </p:cNvPr>
          <p:cNvSpPr/>
          <p:nvPr/>
        </p:nvSpPr>
        <p:spPr>
          <a:xfrm>
            <a:off x="3950271" y="1292336"/>
            <a:ext cx="457200" cy="451057"/>
          </a:xfrm>
          <a:prstGeom prst="flowChartConnector">
            <a:avLst/>
          </a:prstGeom>
          <a:noFill/>
          <a:ln w="41275">
            <a:solidFill>
              <a:srgbClr val="244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xmlns="" id="{F8E6E45B-7F50-4653-A406-072C5B23FE94}"/>
              </a:ext>
            </a:extLst>
          </p:cNvPr>
          <p:cNvSpPr/>
          <p:nvPr/>
        </p:nvSpPr>
        <p:spPr>
          <a:xfrm>
            <a:off x="3622182" y="1543999"/>
            <a:ext cx="457200" cy="457200"/>
          </a:xfrm>
          <a:prstGeom prst="flowChartConnector">
            <a:avLst/>
          </a:prstGeom>
          <a:noFill/>
          <a:ln w="41275">
            <a:solidFill>
              <a:srgbClr val="2CD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xmlns="" id="{CF3CA715-BC41-47F4-8468-17EDCFC75B4C}"/>
              </a:ext>
            </a:extLst>
          </p:cNvPr>
          <p:cNvSpPr/>
          <p:nvPr/>
        </p:nvSpPr>
        <p:spPr>
          <a:xfrm>
            <a:off x="3214254" y="109417"/>
            <a:ext cx="457200" cy="451057"/>
          </a:xfrm>
          <a:prstGeom prst="flowChartConnector">
            <a:avLst/>
          </a:prstGeom>
          <a:noFill/>
          <a:ln w="41275">
            <a:solidFill>
              <a:srgbClr val="244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xmlns="" id="{DD464859-D6F5-421C-9FF2-844394EC7ADF}"/>
              </a:ext>
            </a:extLst>
          </p:cNvPr>
          <p:cNvSpPr/>
          <p:nvPr/>
        </p:nvSpPr>
        <p:spPr>
          <a:xfrm>
            <a:off x="5053184" y="2772186"/>
            <a:ext cx="457200" cy="451057"/>
          </a:xfrm>
          <a:prstGeom prst="flowChartConnector">
            <a:avLst/>
          </a:prstGeom>
          <a:noFill/>
          <a:ln w="41275">
            <a:solidFill>
              <a:srgbClr val="244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xmlns="" id="{AB7540A7-64F7-49AD-A544-F93C612C54DB}"/>
              </a:ext>
            </a:extLst>
          </p:cNvPr>
          <p:cNvSpPr/>
          <p:nvPr/>
        </p:nvSpPr>
        <p:spPr>
          <a:xfrm>
            <a:off x="5008392" y="2766724"/>
            <a:ext cx="457200" cy="457200"/>
          </a:xfrm>
          <a:prstGeom prst="flowChartConnector">
            <a:avLst/>
          </a:prstGeom>
          <a:noFill/>
          <a:ln w="41275">
            <a:solidFill>
              <a:srgbClr val="2CD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931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a:extLst>
              <a:ext uri="{FF2B5EF4-FFF2-40B4-BE49-F238E27FC236}">
                <a16:creationId xmlns:a16="http://schemas.microsoft.com/office/drawing/2014/main" xmlns="" id="{EEB983D0-EE1A-45B7-8221-303AAA3AA808}"/>
              </a:ext>
            </a:extLst>
          </p:cNvPr>
          <p:cNvSpPr>
            <a:spLocks noChangeAspect="1" noChangeArrowheads="1" noTextEdit="1"/>
          </p:cNvSpPr>
          <p:nvPr/>
        </p:nvSpPr>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atin typeface="+mj-lt"/>
              <a:cs typeface="Arial" charset="0"/>
            </a:endParaRPr>
          </a:p>
        </p:txBody>
      </p:sp>
      <p:sp>
        <p:nvSpPr>
          <p:cNvPr id="29699" name="Rectangle 3">
            <a:extLst>
              <a:ext uri="{FF2B5EF4-FFF2-40B4-BE49-F238E27FC236}">
                <a16:creationId xmlns:a16="http://schemas.microsoft.com/office/drawing/2014/main" xmlns="" id="{1DD7EFE0-6887-42DD-8BC4-E2064E630033}"/>
              </a:ext>
            </a:extLst>
          </p:cNvPr>
          <p:cNvSpPr>
            <a:spLocks noChangeArrowheads="1"/>
          </p:cNvSpPr>
          <p:nvPr/>
        </p:nvSpPr>
        <p:spPr bwMode="auto">
          <a:xfrm>
            <a:off x="2162175" y="1062038"/>
            <a:ext cx="8356600" cy="5118100"/>
          </a:xfrm>
          <a:prstGeom prst="rect">
            <a:avLst/>
          </a:prstGeom>
          <a:solidFill>
            <a:srgbClr val="93CDB1"/>
          </a:solidFill>
          <a:ln>
            <a:noFill/>
          </a:ln>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endParaRPr lang="en-US" altLang="en-US" sz="6000">
              <a:latin typeface="+mj-lt"/>
              <a:cs typeface="Arial" charset="0"/>
            </a:endParaRPr>
          </a:p>
        </p:txBody>
      </p:sp>
      <p:sp>
        <p:nvSpPr>
          <p:cNvPr id="29700" name="Rectangle 4">
            <a:extLst>
              <a:ext uri="{FF2B5EF4-FFF2-40B4-BE49-F238E27FC236}">
                <a16:creationId xmlns:a16="http://schemas.microsoft.com/office/drawing/2014/main" xmlns="" id="{98E14B1E-1E66-42DC-9199-27249CA5841D}"/>
              </a:ext>
            </a:extLst>
          </p:cNvPr>
          <p:cNvSpPr>
            <a:spLocks noChangeArrowheads="1"/>
          </p:cNvSpPr>
          <p:nvPr/>
        </p:nvSpPr>
        <p:spPr bwMode="auto">
          <a:xfrm>
            <a:off x="2162175" y="1062038"/>
            <a:ext cx="8356600" cy="5118100"/>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endParaRPr lang="en-US" altLang="en-US" sz="6000">
              <a:latin typeface="+mj-lt"/>
              <a:cs typeface="Arial" charset="0"/>
            </a:endParaRPr>
          </a:p>
        </p:txBody>
      </p:sp>
      <p:sp>
        <p:nvSpPr>
          <p:cNvPr id="29701" name="Freeform 5">
            <a:extLst>
              <a:ext uri="{FF2B5EF4-FFF2-40B4-BE49-F238E27FC236}">
                <a16:creationId xmlns:a16="http://schemas.microsoft.com/office/drawing/2014/main" xmlns="" id="{0E085CE7-AE8F-4F09-BDD9-FD638978A0BD}"/>
              </a:ext>
            </a:extLst>
          </p:cNvPr>
          <p:cNvSpPr>
            <a:spLocks/>
          </p:cNvSpPr>
          <p:nvPr/>
        </p:nvSpPr>
        <p:spPr bwMode="auto">
          <a:xfrm>
            <a:off x="2162175" y="4481514"/>
            <a:ext cx="8356600" cy="1698625"/>
          </a:xfrm>
          <a:custGeom>
            <a:avLst/>
            <a:gdLst>
              <a:gd name="T0" fmla="*/ 0 w 5264"/>
              <a:gd name="T1" fmla="*/ 2147483647 h 1070"/>
              <a:gd name="T2" fmla="*/ 2147483647 w 5264"/>
              <a:gd name="T3" fmla="*/ 2147483647 h 1070"/>
              <a:gd name="T4" fmla="*/ 2147483647 w 5264"/>
              <a:gd name="T5" fmla="*/ 2147483647 h 1070"/>
              <a:gd name="T6" fmla="*/ 2147483647 w 5264"/>
              <a:gd name="T7" fmla="*/ 2147483647 h 1070"/>
              <a:gd name="T8" fmla="*/ 2147483647 w 5264"/>
              <a:gd name="T9" fmla="*/ 2147483647 h 1070"/>
              <a:gd name="T10" fmla="*/ 2147483647 w 5264"/>
              <a:gd name="T11" fmla="*/ 2147483647 h 1070"/>
              <a:gd name="T12" fmla="*/ 2147483647 w 5264"/>
              <a:gd name="T13" fmla="*/ 2147483647 h 1070"/>
              <a:gd name="T14" fmla="*/ 2147483647 w 5264"/>
              <a:gd name="T15" fmla="*/ 2147483647 h 1070"/>
              <a:gd name="T16" fmla="*/ 2147483647 w 5264"/>
              <a:gd name="T17" fmla="*/ 2147483647 h 1070"/>
              <a:gd name="T18" fmla="*/ 2147483647 w 5264"/>
              <a:gd name="T19" fmla="*/ 2147483647 h 1070"/>
              <a:gd name="T20" fmla="*/ 2147483647 w 5264"/>
              <a:gd name="T21" fmla="*/ 2147483647 h 1070"/>
              <a:gd name="T22" fmla="*/ 2147483647 w 5264"/>
              <a:gd name="T23" fmla="*/ 2147483647 h 1070"/>
              <a:gd name="T24" fmla="*/ 2147483647 w 5264"/>
              <a:gd name="T25" fmla="*/ 2147483647 h 1070"/>
              <a:gd name="T26" fmla="*/ 2147483647 w 5264"/>
              <a:gd name="T27" fmla="*/ 2147483647 h 1070"/>
              <a:gd name="T28" fmla="*/ 2147483647 w 5264"/>
              <a:gd name="T29" fmla="*/ 2147483647 h 1070"/>
              <a:gd name="T30" fmla="*/ 2147483647 w 5264"/>
              <a:gd name="T31" fmla="*/ 2147483647 h 1070"/>
              <a:gd name="T32" fmla="*/ 2147483647 w 5264"/>
              <a:gd name="T33" fmla="*/ 2147483647 h 1070"/>
              <a:gd name="T34" fmla="*/ 2147483647 w 5264"/>
              <a:gd name="T35" fmla="*/ 2147483647 h 1070"/>
              <a:gd name="T36" fmla="*/ 2147483647 w 5264"/>
              <a:gd name="T37" fmla="*/ 2147483647 h 1070"/>
              <a:gd name="T38" fmla="*/ 2147483647 w 5264"/>
              <a:gd name="T39" fmla="*/ 2147483647 h 1070"/>
              <a:gd name="T40" fmla="*/ 2147483647 w 5264"/>
              <a:gd name="T41" fmla="*/ 2147483647 h 1070"/>
              <a:gd name="T42" fmla="*/ 2147483647 w 5264"/>
              <a:gd name="T43" fmla="*/ 2147483647 h 1070"/>
              <a:gd name="T44" fmla="*/ 2147483647 w 5264"/>
              <a:gd name="T45" fmla="*/ 2147483647 h 1070"/>
              <a:gd name="T46" fmla="*/ 2147483647 w 5264"/>
              <a:gd name="T47" fmla="*/ 2147483647 h 1070"/>
              <a:gd name="T48" fmla="*/ 2147483647 w 5264"/>
              <a:gd name="T49" fmla="*/ 2147483647 h 1070"/>
              <a:gd name="T50" fmla="*/ 2147483647 w 5264"/>
              <a:gd name="T51" fmla="*/ 0 h 1070"/>
              <a:gd name="T52" fmla="*/ 2147483647 w 5264"/>
              <a:gd name="T53" fmla="*/ 2147483647 h 1070"/>
              <a:gd name="T54" fmla="*/ 2147483647 w 5264"/>
              <a:gd name="T55" fmla="*/ 2147483647 h 1070"/>
              <a:gd name="T56" fmla="*/ 2147483647 w 5264"/>
              <a:gd name="T57" fmla="*/ 2147483647 h 1070"/>
              <a:gd name="T58" fmla="*/ 2147483647 w 5264"/>
              <a:gd name="T59" fmla="*/ 2147483647 h 1070"/>
              <a:gd name="T60" fmla="*/ 2147483647 w 5264"/>
              <a:gd name="T61" fmla="*/ 2147483647 h 1070"/>
              <a:gd name="T62" fmla="*/ 2147483647 w 5264"/>
              <a:gd name="T63" fmla="*/ 2147483647 h 1070"/>
              <a:gd name="T64" fmla="*/ 2147483647 w 5264"/>
              <a:gd name="T65" fmla="*/ 2147483647 h 1070"/>
              <a:gd name="T66" fmla="*/ 2147483647 w 5264"/>
              <a:gd name="T67" fmla="*/ 2147483647 h 1070"/>
              <a:gd name="T68" fmla="*/ 2147483647 w 5264"/>
              <a:gd name="T69" fmla="*/ 2147483647 h 1070"/>
              <a:gd name="T70" fmla="*/ 2147483647 w 5264"/>
              <a:gd name="T71" fmla="*/ 2147483647 h 1070"/>
              <a:gd name="T72" fmla="*/ 2147483647 w 5264"/>
              <a:gd name="T73" fmla="*/ 2147483647 h 1070"/>
              <a:gd name="T74" fmla="*/ 2147483647 w 5264"/>
              <a:gd name="T75" fmla="*/ 2147483647 h 1070"/>
              <a:gd name="T76" fmla="*/ 2147483647 w 5264"/>
              <a:gd name="T77" fmla="*/ 2147483647 h 1070"/>
              <a:gd name="T78" fmla="*/ 2147483647 w 5264"/>
              <a:gd name="T79" fmla="*/ 2147483647 h 1070"/>
              <a:gd name="T80" fmla="*/ 2147483647 w 5264"/>
              <a:gd name="T81" fmla="*/ 2147483647 h 1070"/>
              <a:gd name="T82" fmla="*/ 2147483647 w 5264"/>
              <a:gd name="T83" fmla="*/ 2147483647 h 1070"/>
              <a:gd name="T84" fmla="*/ 2147483647 w 5264"/>
              <a:gd name="T85" fmla="*/ 2147483647 h 1070"/>
              <a:gd name="T86" fmla="*/ 2147483647 w 5264"/>
              <a:gd name="T87" fmla="*/ 2147483647 h 1070"/>
              <a:gd name="T88" fmla="*/ 2147483647 w 5264"/>
              <a:gd name="T89" fmla="*/ 2147483647 h 1070"/>
              <a:gd name="T90" fmla="*/ 2147483647 w 5264"/>
              <a:gd name="T91" fmla="*/ 2147483647 h 1070"/>
              <a:gd name="T92" fmla="*/ 2147483647 w 5264"/>
              <a:gd name="T93" fmla="*/ 2147483647 h 1070"/>
              <a:gd name="T94" fmla="*/ 2147483647 w 5264"/>
              <a:gd name="T95" fmla="*/ 2147483647 h 1070"/>
              <a:gd name="T96" fmla="*/ 2147483647 w 5264"/>
              <a:gd name="T97" fmla="*/ 2147483647 h 1070"/>
              <a:gd name="T98" fmla="*/ 2147483647 w 5264"/>
              <a:gd name="T99" fmla="*/ 2147483647 h 1070"/>
              <a:gd name="T100" fmla="*/ 2147483647 w 5264"/>
              <a:gd name="T101" fmla="*/ 2147483647 h 10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264" h="1070">
                <a:moveTo>
                  <a:pt x="0" y="1070"/>
                </a:moveTo>
                <a:lnTo>
                  <a:pt x="0" y="944"/>
                </a:lnTo>
                <a:lnTo>
                  <a:pt x="105" y="947"/>
                </a:lnTo>
                <a:lnTo>
                  <a:pt x="210" y="945"/>
                </a:lnTo>
                <a:lnTo>
                  <a:pt x="315" y="939"/>
                </a:lnTo>
                <a:lnTo>
                  <a:pt x="421" y="930"/>
                </a:lnTo>
                <a:lnTo>
                  <a:pt x="526" y="925"/>
                </a:lnTo>
                <a:lnTo>
                  <a:pt x="631" y="922"/>
                </a:lnTo>
                <a:lnTo>
                  <a:pt x="736" y="919"/>
                </a:lnTo>
                <a:lnTo>
                  <a:pt x="842" y="911"/>
                </a:lnTo>
                <a:lnTo>
                  <a:pt x="947" y="902"/>
                </a:lnTo>
                <a:lnTo>
                  <a:pt x="1052" y="900"/>
                </a:lnTo>
                <a:lnTo>
                  <a:pt x="1157" y="889"/>
                </a:lnTo>
                <a:lnTo>
                  <a:pt x="1263" y="880"/>
                </a:lnTo>
                <a:lnTo>
                  <a:pt x="1369" y="866"/>
                </a:lnTo>
                <a:lnTo>
                  <a:pt x="1474" y="849"/>
                </a:lnTo>
                <a:lnTo>
                  <a:pt x="1579" y="820"/>
                </a:lnTo>
                <a:lnTo>
                  <a:pt x="1685" y="799"/>
                </a:lnTo>
                <a:lnTo>
                  <a:pt x="1790" y="779"/>
                </a:lnTo>
                <a:lnTo>
                  <a:pt x="1895" y="758"/>
                </a:lnTo>
                <a:lnTo>
                  <a:pt x="2000" y="747"/>
                </a:lnTo>
                <a:lnTo>
                  <a:pt x="2106" y="726"/>
                </a:lnTo>
                <a:lnTo>
                  <a:pt x="2211" y="706"/>
                </a:lnTo>
                <a:lnTo>
                  <a:pt x="2316" y="671"/>
                </a:lnTo>
                <a:lnTo>
                  <a:pt x="2421" y="651"/>
                </a:lnTo>
                <a:lnTo>
                  <a:pt x="2527" y="644"/>
                </a:lnTo>
                <a:lnTo>
                  <a:pt x="2632" y="610"/>
                </a:lnTo>
                <a:lnTo>
                  <a:pt x="2737" y="594"/>
                </a:lnTo>
                <a:lnTo>
                  <a:pt x="2842" y="570"/>
                </a:lnTo>
                <a:lnTo>
                  <a:pt x="2948" y="544"/>
                </a:lnTo>
                <a:lnTo>
                  <a:pt x="3053" y="518"/>
                </a:lnTo>
                <a:lnTo>
                  <a:pt x="3158" y="476"/>
                </a:lnTo>
                <a:lnTo>
                  <a:pt x="3263" y="460"/>
                </a:lnTo>
                <a:lnTo>
                  <a:pt x="3369" y="444"/>
                </a:lnTo>
                <a:lnTo>
                  <a:pt x="3474" y="416"/>
                </a:lnTo>
                <a:lnTo>
                  <a:pt x="3579" y="393"/>
                </a:lnTo>
                <a:lnTo>
                  <a:pt x="3684" y="359"/>
                </a:lnTo>
                <a:lnTo>
                  <a:pt x="3790" y="316"/>
                </a:lnTo>
                <a:lnTo>
                  <a:pt x="3895" y="281"/>
                </a:lnTo>
                <a:lnTo>
                  <a:pt x="4001" y="241"/>
                </a:lnTo>
                <a:lnTo>
                  <a:pt x="4106" y="197"/>
                </a:lnTo>
                <a:lnTo>
                  <a:pt x="4212" y="166"/>
                </a:lnTo>
                <a:lnTo>
                  <a:pt x="4317" y="119"/>
                </a:lnTo>
                <a:lnTo>
                  <a:pt x="4422" y="99"/>
                </a:lnTo>
                <a:lnTo>
                  <a:pt x="4527" y="71"/>
                </a:lnTo>
                <a:lnTo>
                  <a:pt x="4633" y="19"/>
                </a:lnTo>
                <a:lnTo>
                  <a:pt x="4738" y="33"/>
                </a:lnTo>
                <a:lnTo>
                  <a:pt x="4843" y="26"/>
                </a:lnTo>
                <a:lnTo>
                  <a:pt x="4948" y="25"/>
                </a:lnTo>
                <a:lnTo>
                  <a:pt x="5054" y="12"/>
                </a:lnTo>
                <a:lnTo>
                  <a:pt x="5159" y="6"/>
                </a:lnTo>
                <a:lnTo>
                  <a:pt x="5264" y="0"/>
                </a:lnTo>
                <a:lnTo>
                  <a:pt x="5264" y="1070"/>
                </a:lnTo>
                <a:lnTo>
                  <a:pt x="5159" y="1070"/>
                </a:lnTo>
                <a:lnTo>
                  <a:pt x="5054" y="1070"/>
                </a:lnTo>
                <a:lnTo>
                  <a:pt x="4948" y="1070"/>
                </a:lnTo>
                <a:lnTo>
                  <a:pt x="4843" y="1070"/>
                </a:lnTo>
                <a:lnTo>
                  <a:pt x="4738" y="1070"/>
                </a:lnTo>
                <a:lnTo>
                  <a:pt x="4633" y="1070"/>
                </a:lnTo>
                <a:lnTo>
                  <a:pt x="4527" y="1070"/>
                </a:lnTo>
                <a:lnTo>
                  <a:pt x="4422" y="1070"/>
                </a:lnTo>
                <a:lnTo>
                  <a:pt x="4317" y="1070"/>
                </a:lnTo>
                <a:lnTo>
                  <a:pt x="4212" y="1070"/>
                </a:lnTo>
                <a:lnTo>
                  <a:pt x="4106" y="1070"/>
                </a:lnTo>
                <a:lnTo>
                  <a:pt x="4001" y="1070"/>
                </a:lnTo>
                <a:lnTo>
                  <a:pt x="3895" y="1070"/>
                </a:lnTo>
                <a:lnTo>
                  <a:pt x="3790" y="1070"/>
                </a:lnTo>
                <a:lnTo>
                  <a:pt x="3684" y="1070"/>
                </a:lnTo>
                <a:lnTo>
                  <a:pt x="3579" y="1070"/>
                </a:lnTo>
                <a:lnTo>
                  <a:pt x="3474" y="1070"/>
                </a:lnTo>
                <a:lnTo>
                  <a:pt x="3369" y="1070"/>
                </a:lnTo>
                <a:lnTo>
                  <a:pt x="3263" y="1070"/>
                </a:lnTo>
                <a:lnTo>
                  <a:pt x="3158" y="1070"/>
                </a:lnTo>
                <a:lnTo>
                  <a:pt x="3053" y="1070"/>
                </a:lnTo>
                <a:lnTo>
                  <a:pt x="2948" y="1070"/>
                </a:lnTo>
                <a:lnTo>
                  <a:pt x="2842" y="1070"/>
                </a:lnTo>
                <a:lnTo>
                  <a:pt x="2737" y="1070"/>
                </a:lnTo>
                <a:lnTo>
                  <a:pt x="2632" y="1070"/>
                </a:lnTo>
                <a:lnTo>
                  <a:pt x="2527" y="1070"/>
                </a:lnTo>
                <a:lnTo>
                  <a:pt x="2421" y="1070"/>
                </a:lnTo>
                <a:lnTo>
                  <a:pt x="2316" y="1070"/>
                </a:lnTo>
                <a:lnTo>
                  <a:pt x="2211" y="1070"/>
                </a:lnTo>
                <a:lnTo>
                  <a:pt x="2106" y="1070"/>
                </a:lnTo>
                <a:lnTo>
                  <a:pt x="2000" y="1070"/>
                </a:lnTo>
                <a:lnTo>
                  <a:pt x="1895" y="1070"/>
                </a:lnTo>
                <a:lnTo>
                  <a:pt x="1790" y="1070"/>
                </a:lnTo>
                <a:lnTo>
                  <a:pt x="1685" y="1070"/>
                </a:lnTo>
                <a:lnTo>
                  <a:pt x="1579" y="1070"/>
                </a:lnTo>
                <a:lnTo>
                  <a:pt x="1474" y="1070"/>
                </a:lnTo>
                <a:lnTo>
                  <a:pt x="1369" y="1070"/>
                </a:lnTo>
                <a:lnTo>
                  <a:pt x="1263" y="1070"/>
                </a:lnTo>
                <a:lnTo>
                  <a:pt x="1157" y="1070"/>
                </a:lnTo>
                <a:lnTo>
                  <a:pt x="1052" y="1070"/>
                </a:lnTo>
                <a:lnTo>
                  <a:pt x="947" y="1070"/>
                </a:lnTo>
                <a:lnTo>
                  <a:pt x="842" y="1070"/>
                </a:lnTo>
                <a:lnTo>
                  <a:pt x="736" y="1070"/>
                </a:lnTo>
                <a:lnTo>
                  <a:pt x="631" y="1070"/>
                </a:lnTo>
                <a:lnTo>
                  <a:pt x="526" y="1070"/>
                </a:lnTo>
                <a:lnTo>
                  <a:pt x="421" y="1070"/>
                </a:lnTo>
                <a:lnTo>
                  <a:pt x="315" y="1070"/>
                </a:lnTo>
                <a:lnTo>
                  <a:pt x="210" y="1070"/>
                </a:lnTo>
                <a:lnTo>
                  <a:pt x="105" y="1070"/>
                </a:lnTo>
                <a:lnTo>
                  <a:pt x="0" y="1070"/>
                </a:lnTo>
                <a:close/>
              </a:path>
            </a:pathLst>
          </a:custGeom>
          <a:solidFill>
            <a:srgbClr val="9DA5BF"/>
          </a:solidFill>
          <a:ln>
            <a:noFill/>
          </a:ln>
          <a:extLst/>
        </p:spPr>
        <p:txBody>
          <a:bodyPr/>
          <a:lstStyle/>
          <a:p>
            <a:pPr>
              <a:defRPr/>
            </a:pPr>
            <a:endParaRPr lang="en-US">
              <a:solidFill>
                <a:srgbClr val="6DD3E1"/>
              </a:solidFill>
              <a:latin typeface="+mj-lt"/>
              <a:cs typeface="Arial" charset="0"/>
            </a:endParaRPr>
          </a:p>
        </p:txBody>
      </p:sp>
      <p:sp>
        <p:nvSpPr>
          <p:cNvPr id="29702" name="Freeform 6">
            <a:extLst>
              <a:ext uri="{FF2B5EF4-FFF2-40B4-BE49-F238E27FC236}">
                <a16:creationId xmlns:a16="http://schemas.microsoft.com/office/drawing/2014/main" xmlns="" id="{0478C469-F42C-4128-826F-047E32941557}"/>
              </a:ext>
            </a:extLst>
          </p:cNvPr>
          <p:cNvSpPr>
            <a:spLocks/>
          </p:cNvSpPr>
          <p:nvPr/>
        </p:nvSpPr>
        <p:spPr bwMode="auto">
          <a:xfrm>
            <a:off x="2162175" y="1454151"/>
            <a:ext cx="8356600" cy="4530725"/>
          </a:xfrm>
          <a:custGeom>
            <a:avLst/>
            <a:gdLst>
              <a:gd name="T0" fmla="*/ 0 w 5264"/>
              <a:gd name="T1" fmla="*/ 2147483647 h 2854"/>
              <a:gd name="T2" fmla="*/ 2147483647 w 5264"/>
              <a:gd name="T3" fmla="*/ 2147483647 h 2854"/>
              <a:gd name="T4" fmla="*/ 2147483647 w 5264"/>
              <a:gd name="T5" fmla="*/ 2147483647 h 2854"/>
              <a:gd name="T6" fmla="*/ 2147483647 w 5264"/>
              <a:gd name="T7" fmla="*/ 2147483647 h 2854"/>
              <a:gd name="T8" fmla="*/ 2147483647 w 5264"/>
              <a:gd name="T9" fmla="*/ 2147483647 h 2854"/>
              <a:gd name="T10" fmla="*/ 2147483647 w 5264"/>
              <a:gd name="T11" fmla="*/ 2147483647 h 2854"/>
              <a:gd name="T12" fmla="*/ 2147483647 w 5264"/>
              <a:gd name="T13" fmla="*/ 2147483647 h 2854"/>
              <a:gd name="T14" fmla="*/ 2147483647 w 5264"/>
              <a:gd name="T15" fmla="*/ 2147483647 h 2854"/>
              <a:gd name="T16" fmla="*/ 2147483647 w 5264"/>
              <a:gd name="T17" fmla="*/ 2147483647 h 2854"/>
              <a:gd name="T18" fmla="*/ 2147483647 w 5264"/>
              <a:gd name="T19" fmla="*/ 2147483647 h 2854"/>
              <a:gd name="T20" fmla="*/ 2147483647 w 5264"/>
              <a:gd name="T21" fmla="*/ 2147483647 h 2854"/>
              <a:gd name="T22" fmla="*/ 2147483647 w 5264"/>
              <a:gd name="T23" fmla="*/ 2147483647 h 2854"/>
              <a:gd name="T24" fmla="*/ 2147483647 w 5264"/>
              <a:gd name="T25" fmla="*/ 2147483647 h 2854"/>
              <a:gd name="T26" fmla="*/ 2147483647 w 5264"/>
              <a:gd name="T27" fmla="*/ 2147483647 h 2854"/>
              <a:gd name="T28" fmla="*/ 2147483647 w 5264"/>
              <a:gd name="T29" fmla="*/ 2147483647 h 2854"/>
              <a:gd name="T30" fmla="*/ 2147483647 w 5264"/>
              <a:gd name="T31" fmla="*/ 2147483647 h 2854"/>
              <a:gd name="T32" fmla="*/ 2147483647 w 5264"/>
              <a:gd name="T33" fmla="*/ 2147483647 h 2854"/>
              <a:gd name="T34" fmla="*/ 2147483647 w 5264"/>
              <a:gd name="T35" fmla="*/ 2147483647 h 2854"/>
              <a:gd name="T36" fmla="*/ 2147483647 w 5264"/>
              <a:gd name="T37" fmla="*/ 2147483647 h 2854"/>
              <a:gd name="T38" fmla="*/ 2147483647 w 5264"/>
              <a:gd name="T39" fmla="*/ 2147483647 h 2854"/>
              <a:gd name="T40" fmla="*/ 2147483647 w 5264"/>
              <a:gd name="T41" fmla="*/ 2147483647 h 2854"/>
              <a:gd name="T42" fmla="*/ 2147483647 w 5264"/>
              <a:gd name="T43" fmla="*/ 2147483647 h 2854"/>
              <a:gd name="T44" fmla="*/ 2147483647 w 5264"/>
              <a:gd name="T45" fmla="*/ 0 h 2854"/>
              <a:gd name="T46" fmla="*/ 2147483647 w 5264"/>
              <a:gd name="T47" fmla="*/ 2147483647 h 2854"/>
              <a:gd name="T48" fmla="*/ 2147483647 w 5264"/>
              <a:gd name="T49" fmla="*/ 2147483647 h 2854"/>
              <a:gd name="T50" fmla="*/ 2147483647 w 5264"/>
              <a:gd name="T51" fmla="*/ 2147483647 h 2854"/>
              <a:gd name="T52" fmla="*/ 2147483647 w 5264"/>
              <a:gd name="T53" fmla="*/ 2147483647 h 2854"/>
              <a:gd name="T54" fmla="*/ 2147483647 w 5264"/>
              <a:gd name="T55" fmla="*/ 2147483647 h 2854"/>
              <a:gd name="T56" fmla="*/ 2147483647 w 5264"/>
              <a:gd name="T57" fmla="*/ 2147483647 h 2854"/>
              <a:gd name="T58" fmla="*/ 2147483647 w 5264"/>
              <a:gd name="T59" fmla="*/ 2147483647 h 2854"/>
              <a:gd name="T60" fmla="*/ 2147483647 w 5264"/>
              <a:gd name="T61" fmla="*/ 2147483647 h 2854"/>
              <a:gd name="T62" fmla="*/ 2147483647 w 5264"/>
              <a:gd name="T63" fmla="*/ 2147483647 h 2854"/>
              <a:gd name="T64" fmla="*/ 2147483647 w 5264"/>
              <a:gd name="T65" fmla="*/ 2147483647 h 2854"/>
              <a:gd name="T66" fmla="*/ 2147483647 w 5264"/>
              <a:gd name="T67" fmla="*/ 2147483647 h 2854"/>
              <a:gd name="T68" fmla="*/ 2147483647 w 5264"/>
              <a:gd name="T69" fmla="*/ 2147483647 h 2854"/>
              <a:gd name="T70" fmla="*/ 2147483647 w 5264"/>
              <a:gd name="T71" fmla="*/ 2147483647 h 2854"/>
              <a:gd name="T72" fmla="*/ 2147483647 w 5264"/>
              <a:gd name="T73" fmla="*/ 2147483647 h 2854"/>
              <a:gd name="T74" fmla="*/ 2147483647 w 5264"/>
              <a:gd name="T75" fmla="*/ 2147483647 h 2854"/>
              <a:gd name="T76" fmla="*/ 2147483647 w 5264"/>
              <a:gd name="T77" fmla="*/ 2147483647 h 2854"/>
              <a:gd name="T78" fmla="*/ 2147483647 w 5264"/>
              <a:gd name="T79" fmla="*/ 2147483647 h 2854"/>
              <a:gd name="T80" fmla="*/ 2147483647 w 5264"/>
              <a:gd name="T81" fmla="*/ 2147483647 h 2854"/>
              <a:gd name="T82" fmla="*/ 2147483647 w 5264"/>
              <a:gd name="T83" fmla="*/ 2147483647 h 2854"/>
              <a:gd name="T84" fmla="*/ 2147483647 w 5264"/>
              <a:gd name="T85" fmla="*/ 2147483647 h 2854"/>
              <a:gd name="T86" fmla="*/ 2147483647 w 5264"/>
              <a:gd name="T87" fmla="*/ 2147483647 h 2854"/>
              <a:gd name="T88" fmla="*/ 2147483647 w 5264"/>
              <a:gd name="T89" fmla="*/ 2147483647 h 2854"/>
              <a:gd name="T90" fmla="*/ 2147483647 w 5264"/>
              <a:gd name="T91" fmla="*/ 2147483647 h 2854"/>
              <a:gd name="T92" fmla="*/ 2147483647 w 5264"/>
              <a:gd name="T93" fmla="*/ 2147483647 h 2854"/>
              <a:gd name="T94" fmla="*/ 2147483647 w 5264"/>
              <a:gd name="T95" fmla="*/ 2147483647 h 2854"/>
              <a:gd name="T96" fmla="*/ 2147483647 w 5264"/>
              <a:gd name="T97" fmla="*/ 2147483647 h 2854"/>
              <a:gd name="T98" fmla="*/ 2147483647 w 5264"/>
              <a:gd name="T99" fmla="*/ 2147483647 h 2854"/>
              <a:gd name="T100" fmla="*/ 2147483647 w 5264"/>
              <a:gd name="T101" fmla="*/ 2147483647 h 28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264" h="2854">
                <a:moveTo>
                  <a:pt x="0" y="2851"/>
                </a:moveTo>
                <a:lnTo>
                  <a:pt x="0" y="2460"/>
                </a:lnTo>
                <a:lnTo>
                  <a:pt x="105" y="2473"/>
                </a:lnTo>
                <a:lnTo>
                  <a:pt x="210" y="2466"/>
                </a:lnTo>
                <a:lnTo>
                  <a:pt x="315" y="2446"/>
                </a:lnTo>
                <a:lnTo>
                  <a:pt x="421" y="2427"/>
                </a:lnTo>
                <a:lnTo>
                  <a:pt x="526" y="2415"/>
                </a:lnTo>
                <a:lnTo>
                  <a:pt x="631" y="2404"/>
                </a:lnTo>
                <a:lnTo>
                  <a:pt x="736" y="2391"/>
                </a:lnTo>
                <a:lnTo>
                  <a:pt x="842" y="2357"/>
                </a:lnTo>
                <a:lnTo>
                  <a:pt x="947" y="2286"/>
                </a:lnTo>
                <a:lnTo>
                  <a:pt x="1052" y="2286"/>
                </a:lnTo>
                <a:lnTo>
                  <a:pt x="1157" y="2224"/>
                </a:lnTo>
                <a:lnTo>
                  <a:pt x="1263" y="2186"/>
                </a:lnTo>
                <a:lnTo>
                  <a:pt x="1369" y="2127"/>
                </a:lnTo>
                <a:lnTo>
                  <a:pt x="1474" y="2044"/>
                </a:lnTo>
                <a:lnTo>
                  <a:pt x="1579" y="1938"/>
                </a:lnTo>
                <a:lnTo>
                  <a:pt x="1685" y="1838"/>
                </a:lnTo>
                <a:lnTo>
                  <a:pt x="1790" y="1752"/>
                </a:lnTo>
                <a:lnTo>
                  <a:pt x="1895" y="1630"/>
                </a:lnTo>
                <a:lnTo>
                  <a:pt x="2000" y="1578"/>
                </a:lnTo>
                <a:lnTo>
                  <a:pt x="2106" y="1536"/>
                </a:lnTo>
                <a:lnTo>
                  <a:pt x="2211" y="1392"/>
                </a:lnTo>
                <a:lnTo>
                  <a:pt x="2316" y="1169"/>
                </a:lnTo>
                <a:lnTo>
                  <a:pt x="2421" y="1031"/>
                </a:lnTo>
                <a:lnTo>
                  <a:pt x="2527" y="1007"/>
                </a:lnTo>
                <a:lnTo>
                  <a:pt x="2632" y="907"/>
                </a:lnTo>
                <a:lnTo>
                  <a:pt x="2737" y="888"/>
                </a:lnTo>
                <a:lnTo>
                  <a:pt x="2842" y="917"/>
                </a:lnTo>
                <a:lnTo>
                  <a:pt x="2948" y="816"/>
                </a:lnTo>
                <a:lnTo>
                  <a:pt x="3053" y="785"/>
                </a:lnTo>
                <a:lnTo>
                  <a:pt x="3158" y="741"/>
                </a:lnTo>
                <a:lnTo>
                  <a:pt x="3263" y="709"/>
                </a:lnTo>
                <a:lnTo>
                  <a:pt x="3369" y="753"/>
                </a:lnTo>
                <a:lnTo>
                  <a:pt x="3474" y="703"/>
                </a:lnTo>
                <a:lnTo>
                  <a:pt x="3579" y="674"/>
                </a:lnTo>
                <a:lnTo>
                  <a:pt x="3684" y="621"/>
                </a:lnTo>
                <a:lnTo>
                  <a:pt x="3790" y="556"/>
                </a:lnTo>
                <a:lnTo>
                  <a:pt x="3895" y="519"/>
                </a:lnTo>
                <a:lnTo>
                  <a:pt x="4001" y="458"/>
                </a:lnTo>
                <a:lnTo>
                  <a:pt x="4106" y="383"/>
                </a:lnTo>
                <a:lnTo>
                  <a:pt x="4212" y="336"/>
                </a:lnTo>
                <a:lnTo>
                  <a:pt x="4317" y="234"/>
                </a:lnTo>
                <a:lnTo>
                  <a:pt x="4422" y="167"/>
                </a:lnTo>
                <a:lnTo>
                  <a:pt x="4527" y="117"/>
                </a:lnTo>
                <a:lnTo>
                  <a:pt x="4633" y="0"/>
                </a:lnTo>
                <a:lnTo>
                  <a:pt x="4738" y="34"/>
                </a:lnTo>
                <a:lnTo>
                  <a:pt x="4843" y="32"/>
                </a:lnTo>
                <a:lnTo>
                  <a:pt x="4948" y="19"/>
                </a:lnTo>
                <a:lnTo>
                  <a:pt x="5054" y="25"/>
                </a:lnTo>
                <a:lnTo>
                  <a:pt x="5159" y="30"/>
                </a:lnTo>
                <a:lnTo>
                  <a:pt x="5264" y="12"/>
                </a:lnTo>
                <a:lnTo>
                  <a:pt x="5264" y="1907"/>
                </a:lnTo>
                <a:lnTo>
                  <a:pt x="5159" y="1913"/>
                </a:lnTo>
                <a:lnTo>
                  <a:pt x="5054" y="1919"/>
                </a:lnTo>
                <a:lnTo>
                  <a:pt x="4948" y="1932"/>
                </a:lnTo>
                <a:lnTo>
                  <a:pt x="4843" y="1933"/>
                </a:lnTo>
                <a:lnTo>
                  <a:pt x="4738" y="1940"/>
                </a:lnTo>
                <a:lnTo>
                  <a:pt x="4633" y="1926"/>
                </a:lnTo>
                <a:lnTo>
                  <a:pt x="4527" y="1978"/>
                </a:lnTo>
                <a:lnTo>
                  <a:pt x="4422" y="2006"/>
                </a:lnTo>
                <a:lnTo>
                  <a:pt x="4317" y="2026"/>
                </a:lnTo>
                <a:lnTo>
                  <a:pt x="4212" y="2073"/>
                </a:lnTo>
                <a:lnTo>
                  <a:pt x="4106" y="2104"/>
                </a:lnTo>
                <a:lnTo>
                  <a:pt x="4001" y="2148"/>
                </a:lnTo>
                <a:lnTo>
                  <a:pt x="3895" y="2188"/>
                </a:lnTo>
                <a:lnTo>
                  <a:pt x="3790" y="2223"/>
                </a:lnTo>
                <a:lnTo>
                  <a:pt x="3684" y="2266"/>
                </a:lnTo>
                <a:lnTo>
                  <a:pt x="3579" y="2300"/>
                </a:lnTo>
                <a:lnTo>
                  <a:pt x="3474" y="2323"/>
                </a:lnTo>
                <a:lnTo>
                  <a:pt x="3369" y="2351"/>
                </a:lnTo>
                <a:lnTo>
                  <a:pt x="3263" y="2367"/>
                </a:lnTo>
                <a:lnTo>
                  <a:pt x="3158" y="2383"/>
                </a:lnTo>
                <a:lnTo>
                  <a:pt x="3053" y="2425"/>
                </a:lnTo>
                <a:lnTo>
                  <a:pt x="2948" y="2451"/>
                </a:lnTo>
                <a:lnTo>
                  <a:pt x="2842" y="2477"/>
                </a:lnTo>
                <a:lnTo>
                  <a:pt x="2737" y="2501"/>
                </a:lnTo>
                <a:lnTo>
                  <a:pt x="2632" y="2517"/>
                </a:lnTo>
                <a:lnTo>
                  <a:pt x="2527" y="2551"/>
                </a:lnTo>
                <a:lnTo>
                  <a:pt x="2421" y="2558"/>
                </a:lnTo>
                <a:lnTo>
                  <a:pt x="2316" y="2578"/>
                </a:lnTo>
                <a:lnTo>
                  <a:pt x="2211" y="2613"/>
                </a:lnTo>
                <a:lnTo>
                  <a:pt x="2106" y="2633"/>
                </a:lnTo>
                <a:lnTo>
                  <a:pt x="2000" y="2654"/>
                </a:lnTo>
                <a:lnTo>
                  <a:pt x="1895" y="2665"/>
                </a:lnTo>
                <a:lnTo>
                  <a:pt x="1790" y="2686"/>
                </a:lnTo>
                <a:lnTo>
                  <a:pt x="1685" y="2706"/>
                </a:lnTo>
                <a:lnTo>
                  <a:pt x="1579" y="2727"/>
                </a:lnTo>
                <a:lnTo>
                  <a:pt x="1474" y="2756"/>
                </a:lnTo>
                <a:lnTo>
                  <a:pt x="1369" y="2773"/>
                </a:lnTo>
                <a:lnTo>
                  <a:pt x="1263" y="2787"/>
                </a:lnTo>
                <a:lnTo>
                  <a:pt x="1157" y="2796"/>
                </a:lnTo>
                <a:lnTo>
                  <a:pt x="1052" y="2807"/>
                </a:lnTo>
                <a:lnTo>
                  <a:pt x="947" y="2809"/>
                </a:lnTo>
                <a:lnTo>
                  <a:pt x="842" y="2818"/>
                </a:lnTo>
                <a:lnTo>
                  <a:pt x="736" y="2826"/>
                </a:lnTo>
                <a:lnTo>
                  <a:pt x="631" y="2829"/>
                </a:lnTo>
                <a:lnTo>
                  <a:pt x="526" y="2832"/>
                </a:lnTo>
                <a:lnTo>
                  <a:pt x="421" y="2837"/>
                </a:lnTo>
                <a:lnTo>
                  <a:pt x="315" y="2846"/>
                </a:lnTo>
                <a:lnTo>
                  <a:pt x="210" y="2852"/>
                </a:lnTo>
                <a:lnTo>
                  <a:pt x="105" y="2854"/>
                </a:lnTo>
                <a:lnTo>
                  <a:pt x="0" y="2851"/>
                </a:lnTo>
                <a:close/>
              </a:path>
            </a:pathLst>
          </a:custGeom>
          <a:solidFill>
            <a:srgbClr val="323B7A"/>
          </a:solidFill>
          <a:ln>
            <a:noFill/>
          </a:ln>
          <a:extLst/>
        </p:spPr>
        <p:txBody>
          <a:bodyPr/>
          <a:lstStyle/>
          <a:p>
            <a:pPr>
              <a:defRPr/>
            </a:pPr>
            <a:endParaRPr lang="en-US">
              <a:latin typeface="+mj-lt"/>
              <a:cs typeface="Arial" charset="0"/>
            </a:endParaRPr>
          </a:p>
        </p:txBody>
      </p:sp>
      <p:sp>
        <p:nvSpPr>
          <p:cNvPr id="29703" name="Freeform 7">
            <a:extLst>
              <a:ext uri="{FF2B5EF4-FFF2-40B4-BE49-F238E27FC236}">
                <a16:creationId xmlns:a16="http://schemas.microsoft.com/office/drawing/2014/main" xmlns="" id="{E4D2F201-7BF8-438A-B79E-D82696F6D28F}"/>
              </a:ext>
            </a:extLst>
          </p:cNvPr>
          <p:cNvSpPr>
            <a:spLocks/>
          </p:cNvSpPr>
          <p:nvPr/>
        </p:nvSpPr>
        <p:spPr bwMode="auto">
          <a:xfrm>
            <a:off x="2162175" y="4481514"/>
            <a:ext cx="8356600" cy="1698625"/>
          </a:xfrm>
          <a:custGeom>
            <a:avLst/>
            <a:gdLst>
              <a:gd name="T0" fmla="*/ 0 w 5264"/>
              <a:gd name="T1" fmla="*/ 2147483647 h 1070"/>
              <a:gd name="T2" fmla="*/ 2147483647 w 5264"/>
              <a:gd name="T3" fmla="*/ 2147483647 h 1070"/>
              <a:gd name="T4" fmla="*/ 2147483647 w 5264"/>
              <a:gd name="T5" fmla="*/ 2147483647 h 1070"/>
              <a:gd name="T6" fmla="*/ 2147483647 w 5264"/>
              <a:gd name="T7" fmla="*/ 2147483647 h 1070"/>
              <a:gd name="T8" fmla="*/ 2147483647 w 5264"/>
              <a:gd name="T9" fmla="*/ 2147483647 h 1070"/>
              <a:gd name="T10" fmla="*/ 2147483647 w 5264"/>
              <a:gd name="T11" fmla="*/ 2147483647 h 1070"/>
              <a:gd name="T12" fmla="*/ 2147483647 w 5264"/>
              <a:gd name="T13" fmla="*/ 2147483647 h 1070"/>
              <a:gd name="T14" fmla="*/ 2147483647 w 5264"/>
              <a:gd name="T15" fmla="*/ 2147483647 h 1070"/>
              <a:gd name="T16" fmla="*/ 2147483647 w 5264"/>
              <a:gd name="T17" fmla="*/ 2147483647 h 1070"/>
              <a:gd name="T18" fmla="*/ 2147483647 w 5264"/>
              <a:gd name="T19" fmla="*/ 2147483647 h 1070"/>
              <a:gd name="T20" fmla="*/ 2147483647 w 5264"/>
              <a:gd name="T21" fmla="*/ 2147483647 h 1070"/>
              <a:gd name="T22" fmla="*/ 2147483647 w 5264"/>
              <a:gd name="T23" fmla="*/ 2147483647 h 1070"/>
              <a:gd name="T24" fmla="*/ 2147483647 w 5264"/>
              <a:gd name="T25" fmla="*/ 2147483647 h 1070"/>
              <a:gd name="T26" fmla="*/ 2147483647 w 5264"/>
              <a:gd name="T27" fmla="*/ 2147483647 h 1070"/>
              <a:gd name="T28" fmla="*/ 2147483647 w 5264"/>
              <a:gd name="T29" fmla="*/ 2147483647 h 1070"/>
              <a:gd name="T30" fmla="*/ 2147483647 w 5264"/>
              <a:gd name="T31" fmla="*/ 2147483647 h 1070"/>
              <a:gd name="T32" fmla="*/ 2147483647 w 5264"/>
              <a:gd name="T33" fmla="*/ 2147483647 h 1070"/>
              <a:gd name="T34" fmla="*/ 2147483647 w 5264"/>
              <a:gd name="T35" fmla="*/ 2147483647 h 1070"/>
              <a:gd name="T36" fmla="*/ 2147483647 w 5264"/>
              <a:gd name="T37" fmla="*/ 2147483647 h 1070"/>
              <a:gd name="T38" fmla="*/ 2147483647 w 5264"/>
              <a:gd name="T39" fmla="*/ 2147483647 h 1070"/>
              <a:gd name="T40" fmla="*/ 2147483647 w 5264"/>
              <a:gd name="T41" fmla="*/ 2147483647 h 1070"/>
              <a:gd name="T42" fmla="*/ 2147483647 w 5264"/>
              <a:gd name="T43" fmla="*/ 2147483647 h 1070"/>
              <a:gd name="T44" fmla="*/ 2147483647 w 5264"/>
              <a:gd name="T45" fmla="*/ 2147483647 h 1070"/>
              <a:gd name="T46" fmla="*/ 2147483647 w 5264"/>
              <a:gd name="T47" fmla="*/ 2147483647 h 1070"/>
              <a:gd name="T48" fmla="*/ 2147483647 w 5264"/>
              <a:gd name="T49" fmla="*/ 2147483647 h 1070"/>
              <a:gd name="T50" fmla="*/ 2147483647 w 5264"/>
              <a:gd name="T51" fmla="*/ 0 h 1070"/>
              <a:gd name="T52" fmla="*/ 2147483647 w 5264"/>
              <a:gd name="T53" fmla="*/ 2147483647 h 1070"/>
              <a:gd name="T54" fmla="*/ 2147483647 w 5264"/>
              <a:gd name="T55" fmla="*/ 2147483647 h 1070"/>
              <a:gd name="T56" fmla="*/ 2147483647 w 5264"/>
              <a:gd name="T57" fmla="*/ 2147483647 h 1070"/>
              <a:gd name="T58" fmla="*/ 2147483647 w 5264"/>
              <a:gd name="T59" fmla="*/ 2147483647 h 1070"/>
              <a:gd name="T60" fmla="*/ 2147483647 w 5264"/>
              <a:gd name="T61" fmla="*/ 2147483647 h 1070"/>
              <a:gd name="T62" fmla="*/ 2147483647 w 5264"/>
              <a:gd name="T63" fmla="*/ 2147483647 h 1070"/>
              <a:gd name="T64" fmla="*/ 2147483647 w 5264"/>
              <a:gd name="T65" fmla="*/ 2147483647 h 1070"/>
              <a:gd name="T66" fmla="*/ 2147483647 w 5264"/>
              <a:gd name="T67" fmla="*/ 2147483647 h 1070"/>
              <a:gd name="T68" fmla="*/ 2147483647 w 5264"/>
              <a:gd name="T69" fmla="*/ 2147483647 h 1070"/>
              <a:gd name="T70" fmla="*/ 2147483647 w 5264"/>
              <a:gd name="T71" fmla="*/ 2147483647 h 1070"/>
              <a:gd name="T72" fmla="*/ 2147483647 w 5264"/>
              <a:gd name="T73" fmla="*/ 2147483647 h 1070"/>
              <a:gd name="T74" fmla="*/ 2147483647 w 5264"/>
              <a:gd name="T75" fmla="*/ 2147483647 h 1070"/>
              <a:gd name="T76" fmla="*/ 2147483647 w 5264"/>
              <a:gd name="T77" fmla="*/ 2147483647 h 1070"/>
              <a:gd name="T78" fmla="*/ 2147483647 w 5264"/>
              <a:gd name="T79" fmla="*/ 2147483647 h 1070"/>
              <a:gd name="T80" fmla="*/ 2147483647 w 5264"/>
              <a:gd name="T81" fmla="*/ 2147483647 h 1070"/>
              <a:gd name="T82" fmla="*/ 2147483647 w 5264"/>
              <a:gd name="T83" fmla="*/ 2147483647 h 1070"/>
              <a:gd name="T84" fmla="*/ 2147483647 w 5264"/>
              <a:gd name="T85" fmla="*/ 2147483647 h 1070"/>
              <a:gd name="T86" fmla="*/ 2147483647 w 5264"/>
              <a:gd name="T87" fmla="*/ 2147483647 h 1070"/>
              <a:gd name="T88" fmla="*/ 2147483647 w 5264"/>
              <a:gd name="T89" fmla="*/ 2147483647 h 1070"/>
              <a:gd name="T90" fmla="*/ 2147483647 w 5264"/>
              <a:gd name="T91" fmla="*/ 2147483647 h 1070"/>
              <a:gd name="T92" fmla="*/ 2147483647 w 5264"/>
              <a:gd name="T93" fmla="*/ 2147483647 h 1070"/>
              <a:gd name="T94" fmla="*/ 2147483647 w 5264"/>
              <a:gd name="T95" fmla="*/ 2147483647 h 1070"/>
              <a:gd name="T96" fmla="*/ 2147483647 w 5264"/>
              <a:gd name="T97" fmla="*/ 2147483647 h 1070"/>
              <a:gd name="T98" fmla="*/ 2147483647 w 5264"/>
              <a:gd name="T99" fmla="*/ 2147483647 h 1070"/>
              <a:gd name="T100" fmla="*/ 2147483647 w 5264"/>
              <a:gd name="T101" fmla="*/ 2147483647 h 10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264" h="1070">
                <a:moveTo>
                  <a:pt x="0" y="1070"/>
                </a:moveTo>
                <a:lnTo>
                  <a:pt x="0" y="944"/>
                </a:lnTo>
                <a:lnTo>
                  <a:pt x="105" y="947"/>
                </a:lnTo>
                <a:lnTo>
                  <a:pt x="210" y="945"/>
                </a:lnTo>
                <a:lnTo>
                  <a:pt x="315" y="939"/>
                </a:lnTo>
                <a:lnTo>
                  <a:pt x="421" y="930"/>
                </a:lnTo>
                <a:lnTo>
                  <a:pt x="526" y="925"/>
                </a:lnTo>
                <a:lnTo>
                  <a:pt x="631" y="922"/>
                </a:lnTo>
                <a:lnTo>
                  <a:pt x="736" y="919"/>
                </a:lnTo>
                <a:lnTo>
                  <a:pt x="842" y="911"/>
                </a:lnTo>
                <a:lnTo>
                  <a:pt x="947" y="902"/>
                </a:lnTo>
                <a:lnTo>
                  <a:pt x="1052" y="900"/>
                </a:lnTo>
                <a:lnTo>
                  <a:pt x="1157" y="889"/>
                </a:lnTo>
                <a:lnTo>
                  <a:pt x="1263" y="880"/>
                </a:lnTo>
                <a:lnTo>
                  <a:pt x="1369" y="866"/>
                </a:lnTo>
                <a:lnTo>
                  <a:pt x="1474" y="849"/>
                </a:lnTo>
                <a:lnTo>
                  <a:pt x="1579" y="820"/>
                </a:lnTo>
                <a:lnTo>
                  <a:pt x="1685" y="799"/>
                </a:lnTo>
                <a:lnTo>
                  <a:pt x="1790" y="779"/>
                </a:lnTo>
                <a:lnTo>
                  <a:pt x="1895" y="758"/>
                </a:lnTo>
                <a:lnTo>
                  <a:pt x="2000" y="747"/>
                </a:lnTo>
                <a:lnTo>
                  <a:pt x="2106" y="726"/>
                </a:lnTo>
                <a:lnTo>
                  <a:pt x="2211" y="706"/>
                </a:lnTo>
                <a:lnTo>
                  <a:pt x="2316" y="671"/>
                </a:lnTo>
                <a:lnTo>
                  <a:pt x="2421" y="651"/>
                </a:lnTo>
                <a:lnTo>
                  <a:pt x="2527" y="644"/>
                </a:lnTo>
                <a:lnTo>
                  <a:pt x="2632" y="610"/>
                </a:lnTo>
                <a:lnTo>
                  <a:pt x="2737" y="594"/>
                </a:lnTo>
                <a:lnTo>
                  <a:pt x="2842" y="570"/>
                </a:lnTo>
                <a:lnTo>
                  <a:pt x="2948" y="544"/>
                </a:lnTo>
                <a:lnTo>
                  <a:pt x="3053" y="518"/>
                </a:lnTo>
                <a:lnTo>
                  <a:pt x="3158" y="476"/>
                </a:lnTo>
                <a:lnTo>
                  <a:pt x="3263" y="460"/>
                </a:lnTo>
                <a:lnTo>
                  <a:pt x="3369" y="444"/>
                </a:lnTo>
                <a:lnTo>
                  <a:pt x="3474" y="416"/>
                </a:lnTo>
                <a:lnTo>
                  <a:pt x="3579" y="393"/>
                </a:lnTo>
                <a:lnTo>
                  <a:pt x="3684" y="359"/>
                </a:lnTo>
                <a:lnTo>
                  <a:pt x="3790" y="316"/>
                </a:lnTo>
                <a:lnTo>
                  <a:pt x="3895" y="281"/>
                </a:lnTo>
                <a:lnTo>
                  <a:pt x="4001" y="241"/>
                </a:lnTo>
                <a:lnTo>
                  <a:pt x="4106" y="197"/>
                </a:lnTo>
                <a:lnTo>
                  <a:pt x="4212" y="166"/>
                </a:lnTo>
                <a:lnTo>
                  <a:pt x="4317" y="119"/>
                </a:lnTo>
                <a:lnTo>
                  <a:pt x="4422" y="99"/>
                </a:lnTo>
                <a:lnTo>
                  <a:pt x="4527" y="71"/>
                </a:lnTo>
                <a:lnTo>
                  <a:pt x="4633" y="19"/>
                </a:lnTo>
                <a:lnTo>
                  <a:pt x="4738" y="33"/>
                </a:lnTo>
                <a:lnTo>
                  <a:pt x="4843" y="26"/>
                </a:lnTo>
                <a:lnTo>
                  <a:pt x="4948" y="25"/>
                </a:lnTo>
                <a:lnTo>
                  <a:pt x="5054" y="12"/>
                </a:lnTo>
                <a:lnTo>
                  <a:pt x="5159" y="6"/>
                </a:lnTo>
                <a:lnTo>
                  <a:pt x="5264" y="0"/>
                </a:lnTo>
                <a:lnTo>
                  <a:pt x="5264" y="1070"/>
                </a:lnTo>
                <a:lnTo>
                  <a:pt x="5159" y="1070"/>
                </a:lnTo>
                <a:lnTo>
                  <a:pt x="5054" y="1070"/>
                </a:lnTo>
                <a:lnTo>
                  <a:pt x="4948" y="1070"/>
                </a:lnTo>
                <a:lnTo>
                  <a:pt x="4843" y="1070"/>
                </a:lnTo>
                <a:lnTo>
                  <a:pt x="4738" y="1070"/>
                </a:lnTo>
                <a:lnTo>
                  <a:pt x="4633" y="1070"/>
                </a:lnTo>
                <a:lnTo>
                  <a:pt x="4527" y="1070"/>
                </a:lnTo>
                <a:lnTo>
                  <a:pt x="4422" y="1070"/>
                </a:lnTo>
                <a:lnTo>
                  <a:pt x="4317" y="1070"/>
                </a:lnTo>
                <a:lnTo>
                  <a:pt x="4212" y="1070"/>
                </a:lnTo>
                <a:lnTo>
                  <a:pt x="4106" y="1070"/>
                </a:lnTo>
                <a:lnTo>
                  <a:pt x="4001" y="1070"/>
                </a:lnTo>
                <a:lnTo>
                  <a:pt x="3895" y="1070"/>
                </a:lnTo>
                <a:lnTo>
                  <a:pt x="3790" y="1070"/>
                </a:lnTo>
                <a:lnTo>
                  <a:pt x="3684" y="1070"/>
                </a:lnTo>
                <a:lnTo>
                  <a:pt x="3579" y="1070"/>
                </a:lnTo>
                <a:lnTo>
                  <a:pt x="3474" y="1070"/>
                </a:lnTo>
                <a:lnTo>
                  <a:pt x="3369" y="1070"/>
                </a:lnTo>
                <a:lnTo>
                  <a:pt x="3263" y="1070"/>
                </a:lnTo>
                <a:lnTo>
                  <a:pt x="3158" y="1070"/>
                </a:lnTo>
                <a:lnTo>
                  <a:pt x="3053" y="1070"/>
                </a:lnTo>
                <a:lnTo>
                  <a:pt x="2948" y="1070"/>
                </a:lnTo>
                <a:lnTo>
                  <a:pt x="2842" y="1070"/>
                </a:lnTo>
                <a:lnTo>
                  <a:pt x="2737" y="1070"/>
                </a:lnTo>
                <a:lnTo>
                  <a:pt x="2632" y="1070"/>
                </a:lnTo>
                <a:lnTo>
                  <a:pt x="2527" y="1070"/>
                </a:lnTo>
                <a:lnTo>
                  <a:pt x="2421" y="1070"/>
                </a:lnTo>
                <a:lnTo>
                  <a:pt x="2316" y="1070"/>
                </a:lnTo>
                <a:lnTo>
                  <a:pt x="2211" y="1070"/>
                </a:lnTo>
                <a:lnTo>
                  <a:pt x="2106" y="1070"/>
                </a:lnTo>
                <a:lnTo>
                  <a:pt x="2000" y="1070"/>
                </a:lnTo>
                <a:lnTo>
                  <a:pt x="1895" y="1070"/>
                </a:lnTo>
                <a:lnTo>
                  <a:pt x="1790" y="1070"/>
                </a:lnTo>
                <a:lnTo>
                  <a:pt x="1685" y="1070"/>
                </a:lnTo>
                <a:lnTo>
                  <a:pt x="1579" y="1070"/>
                </a:lnTo>
                <a:lnTo>
                  <a:pt x="1474" y="1070"/>
                </a:lnTo>
                <a:lnTo>
                  <a:pt x="1369" y="1070"/>
                </a:lnTo>
                <a:lnTo>
                  <a:pt x="1263" y="1070"/>
                </a:lnTo>
                <a:lnTo>
                  <a:pt x="1157" y="1070"/>
                </a:lnTo>
                <a:lnTo>
                  <a:pt x="1052" y="1070"/>
                </a:lnTo>
                <a:lnTo>
                  <a:pt x="947" y="1070"/>
                </a:lnTo>
                <a:lnTo>
                  <a:pt x="842" y="1070"/>
                </a:lnTo>
                <a:lnTo>
                  <a:pt x="736" y="1070"/>
                </a:lnTo>
                <a:lnTo>
                  <a:pt x="631" y="1070"/>
                </a:lnTo>
                <a:lnTo>
                  <a:pt x="526" y="1070"/>
                </a:lnTo>
                <a:lnTo>
                  <a:pt x="421" y="1070"/>
                </a:lnTo>
                <a:lnTo>
                  <a:pt x="315" y="1070"/>
                </a:lnTo>
                <a:lnTo>
                  <a:pt x="210" y="1070"/>
                </a:lnTo>
                <a:lnTo>
                  <a:pt x="105" y="1070"/>
                </a:lnTo>
                <a:lnTo>
                  <a:pt x="0" y="107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latin typeface="+mj-lt"/>
              <a:cs typeface="Arial" charset="0"/>
            </a:endParaRPr>
          </a:p>
        </p:txBody>
      </p:sp>
      <p:sp>
        <p:nvSpPr>
          <p:cNvPr id="29704" name="Freeform 8">
            <a:extLst>
              <a:ext uri="{FF2B5EF4-FFF2-40B4-BE49-F238E27FC236}">
                <a16:creationId xmlns:a16="http://schemas.microsoft.com/office/drawing/2014/main" xmlns="" id="{8EF3EE22-032D-44F1-9AD9-9DA1F4668EAF}"/>
              </a:ext>
            </a:extLst>
          </p:cNvPr>
          <p:cNvSpPr>
            <a:spLocks/>
          </p:cNvSpPr>
          <p:nvPr/>
        </p:nvSpPr>
        <p:spPr bwMode="auto">
          <a:xfrm>
            <a:off x="2162175" y="1454151"/>
            <a:ext cx="8356600" cy="4530725"/>
          </a:xfrm>
          <a:custGeom>
            <a:avLst/>
            <a:gdLst>
              <a:gd name="T0" fmla="*/ 0 w 5264"/>
              <a:gd name="T1" fmla="*/ 2147483647 h 2854"/>
              <a:gd name="T2" fmla="*/ 2147483647 w 5264"/>
              <a:gd name="T3" fmla="*/ 2147483647 h 2854"/>
              <a:gd name="T4" fmla="*/ 2147483647 w 5264"/>
              <a:gd name="T5" fmla="*/ 2147483647 h 2854"/>
              <a:gd name="T6" fmla="*/ 2147483647 w 5264"/>
              <a:gd name="T7" fmla="*/ 2147483647 h 2854"/>
              <a:gd name="T8" fmla="*/ 2147483647 w 5264"/>
              <a:gd name="T9" fmla="*/ 2147483647 h 2854"/>
              <a:gd name="T10" fmla="*/ 2147483647 w 5264"/>
              <a:gd name="T11" fmla="*/ 2147483647 h 2854"/>
              <a:gd name="T12" fmla="*/ 2147483647 w 5264"/>
              <a:gd name="T13" fmla="*/ 2147483647 h 2854"/>
              <a:gd name="T14" fmla="*/ 2147483647 w 5264"/>
              <a:gd name="T15" fmla="*/ 2147483647 h 2854"/>
              <a:gd name="T16" fmla="*/ 2147483647 w 5264"/>
              <a:gd name="T17" fmla="*/ 2147483647 h 2854"/>
              <a:gd name="T18" fmla="*/ 2147483647 w 5264"/>
              <a:gd name="T19" fmla="*/ 2147483647 h 2854"/>
              <a:gd name="T20" fmla="*/ 2147483647 w 5264"/>
              <a:gd name="T21" fmla="*/ 2147483647 h 2854"/>
              <a:gd name="T22" fmla="*/ 2147483647 w 5264"/>
              <a:gd name="T23" fmla="*/ 2147483647 h 2854"/>
              <a:gd name="T24" fmla="*/ 2147483647 w 5264"/>
              <a:gd name="T25" fmla="*/ 2147483647 h 2854"/>
              <a:gd name="T26" fmla="*/ 2147483647 w 5264"/>
              <a:gd name="T27" fmla="*/ 2147483647 h 2854"/>
              <a:gd name="T28" fmla="*/ 2147483647 w 5264"/>
              <a:gd name="T29" fmla="*/ 2147483647 h 2854"/>
              <a:gd name="T30" fmla="*/ 2147483647 w 5264"/>
              <a:gd name="T31" fmla="*/ 2147483647 h 2854"/>
              <a:gd name="T32" fmla="*/ 2147483647 w 5264"/>
              <a:gd name="T33" fmla="*/ 2147483647 h 2854"/>
              <a:gd name="T34" fmla="*/ 2147483647 w 5264"/>
              <a:gd name="T35" fmla="*/ 2147483647 h 2854"/>
              <a:gd name="T36" fmla="*/ 2147483647 w 5264"/>
              <a:gd name="T37" fmla="*/ 2147483647 h 2854"/>
              <a:gd name="T38" fmla="*/ 2147483647 w 5264"/>
              <a:gd name="T39" fmla="*/ 2147483647 h 2854"/>
              <a:gd name="T40" fmla="*/ 2147483647 w 5264"/>
              <a:gd name="T41" fmla="*/ 2147483647 h 2854"/>
              <a:gd name="T42" fmla="*/ 2147483647 w 5264"/>
              <a:gd name="T43" fmla="*/ 2147483647 h 2854"/>
              <a:gd name="T44" fmla="*/ 2147483647 w 5264"/>
              <a:gd name="T45" fmla="*/ 0 h 2854"/>
              <a:gd name="T46" fmla="*/ 2147483647 w 5264"/>
              <a:gd name="T47" fmla="*/ 2147483647 h 2854"/>
              <a:gd name="T48" fmla="*/ 2147483647 w 5264"/>
              <a:gd name="T49" fmla="*/ 2147483647 h 2854"/>
              <a:gd name="T50" fmla="*/ 2147483647 w 5264"/>
              <a:gd name="T51" fmla="*/ 2147483647 h 2854"/>
              <a:gd name="T52" fmla="*/ 2147483647 w 5264"/>
              <a:gd name="T53" fmla="*/ 2147483647 h 2854"/>
              <a:gd name="T54" fmla="*/ 2147483647 w 5264"/>
              <a:gd name="T55" fmla="*/ 2147483647 h 2854"/>
              <a:gd name="T56" fmla="*/ 2147483647 w 5264"/>
              <a:gd name="T57" fmla="*/ 2147483647 h 2854"/>
              <a:gd name="T58" fmla="*/ 2147483647 w 5264"/>
              <a:gd name="T59" fmla="*/ 2147483647 h 2854"/>
              <a:gd name="T60" fmla="*/ 2147483647 w 5264"/>
              <a:gd name="T61" fmla="*/ 2147483647 h 2854"/>
              <a:gd name="T62" fmla="*/ 2147483647 w 5264"/>
              <a:gd name="T63" fmla="*/ 2147483647 h 2854"/>
              <a:gd name="T64" fmla="*/ 2147483647 w 5264"/>
              <a:gd name="T65" fmla="*/ 2147483647 h 2854"/>
              <a:gd name="T66" fmla="*/ 2147483647 w 5264"/>
              <a:gd name="T67" fmla="*/ 2147483647 h 2854"/>
              <a:gd name="T68" fmla="*/ 2147483647 w 5264"/>
              <a:gd name="T69" fmla="*/ 2147483647 h 2854"/>
              <a:gd name="T70" fmla="*/ 2147483647 w 5264"/>
              <a:gd name="T71" fmla="*/ 2147483647 h 2854"/>
              <a:gd name="T72" fmla="*/ 2147483647 w 5264"/>
              <a:gd name="T73" fmla="*/ 2147483647 h 2854"/>
              <a:gd name="T74" fmla="*/ 2147483647 w 5264"/>
              <a:gd name="T75" fmla="*/ 2147483647 h 2854"/>
              <a:gd name="T76" fmla="*/ 2147483647 w 5264"/>
              <a:gd name="T77" fmla="*/ 2147483647 h 2854"/>
              <a:gd name="T78" fmla="*/ 2147483647 w 5264"/>
              <a:gd name="T79" fmla="*/ 2147483647 h 2854"/>
              <a:gd name="T80" fmla="*/ 2147483647 w 5264"/>
              <a:gd name="T81" fmla="*/ 2147483647 h 2854"/>
              <a:gd name="T82" fmla="*/ 2147483647 w 5264"/>
              <a:gd name="T83" fmla="*/ 2147483647 h 2854"/>
              <a:gd name="T84" fmla="*/ 2147483647 w 5264"/>
              <a:gd name="T85" fmla="*/ 2147483647 h 2854"/>
              <a:gd name="T86" fmla="*/ 2147483647 w 5264"/>
              <a:gd name="T87" fmla="*/ 2147483647 h 2854"/>
              <a:gd name="T88" fmla="*/ 2147483647 w 5264"/>
              <a:gd name="T89" fmla="*/ 2147483647 h 2854"/>
              <a:gd name="T90" fmla="*/ 2147483647 w 5264"/>
              <a:gd name="T91" fmla="*/ 2147483647 h 2854"/>
              <a:gd name="T92" fmla="*/ 2147483647 w 5264"/>
              <a:gd name="T93" fmla="*/ 2147483647 h 2854"/>
              <a:gd name="T94" fmla="*/ 2147483647 w 5264"/>
              <a:gd name="T95" fmla="*/ 2147483647 h 2854"/>
              <a:gd name="T96" fmla="*/ 2147483647 w 5264"/>
              <a:gd name="T97" fmla="*/ 2147483647 h 2854"/>
              <a:gd name="T98" fmla="*/ 2147483647 w 5264"/>
              <a:gd name="T99" fmla="*/ 2147483647 h 2854"/>
              <a:gd name="T100" fmla="*/ 2147483647 w 5264"/>
              <a:gd name="T101" fmla="*/ 2147483647 h 28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264" h="2854">
                <a:moveTo>
                  <a:pt x="0" y="2851"/>
                </a:moveTo>
                <a:lnTo>
                  <a:pt x="0" y="2460"/>
                </a:lnTo>
                <a:lnTo>
                  <a:pt x="105" y="2473"/>
                </a:lnTo>
                <a:lnTo>
                  <a:pt x="210" y="2466"/>
                </a:lnTo>
                <a:lnTo>
                  <a:pt x="315" y="2446"/>
                </a:lnTo>
                <a:lnTo>
                  <a:pt x="421" y="2427"/>
                </a:lnTo>
                <a:lnTo>
                  <a:pt x="526" y="2415"/>
                </a:lnTo>
                <a:lnTo>
                  <a:pt x="631" y="2404"/>
                </a:lnTo>
                <a:lnTo>
                  <a:pt x="736" y="2391"/>
                </a:lnTo>
                <a:lnTo>
                  <a:pt x="842" y="2357"/>
                </a:lnTo>
                <a:lnTo>
                  <a:pt x="947" y="2286"/>
                </a:lnTo>
                <a:lnTo>
                  <a:pt x="1052" y="2286"/>
                </a:lnTo>
                <a:lnTo>
                  <a:pt x="1157" y="2224"/>
                </a:lnTo>
                <a:lnTo>
                  <a:pt x="1263" y="2186"/>
                </a:lnTo>
                <a:lnTo>
                  <a:pt x="1369" y="2127"/>
                </a:lnTo>
                <a:lnTo>
                  <a:pt x="1474" y="2044"/>
                </a:lnTo>
                <a:lnTo>
                  <a:pt x="1579" y="1938"/>
                </a:lnTo>
                <a:lnTo>
                  <a:pt x="1685" y="1838"/>
                </a:lnTo>
                <a:lnTo>
                  <a:pt x="1790" y="1752"/>
                </a:lnTo>
                <a:lnTo>
                  <a:pt x="1895" y="1630"/>
                </a:lnTo>
                <a:lnTo>
                  <a:pt x="2000" y="1578"/>
                </a:lnTo>
                <a:lnTo>
                  <a:pt x="2106" y="1536"/>
                </a:lnTo>
                <a:lnTo>
                  <a:pt x="2211" y="1392"/>
                </a:lnTo>
                <a:lnTo>
                  <a:pt x="2316" y="1169"/>
                </a:lnTo>
                <a:lnTo>
                  <a:pt x="2421" y="1031"/>
                </a:lnTo>
                <a:lnTo>
                  <a:pt x="2527" y="1007"/>
                </a:lnTo>
                <a:lnTo>
                  <a:pt x="2632" y="907"/>
                </a:lnTo>
                <a:lnTo>
                  <a:pt x="2737" y="888"/>
                </a:lnTo>
                <a:lnTo>
                  <a:pt x="2842" y="917"/>
                </a:lnTo>
                <a:lnTo>
                  <a:pt x="2948" y="816"/>
                </a:lnTo>
                <a:lnTo>
                  <a:pt x="3053" y="785"/>
                </a:lnTo>
                <a:lnTo>
                  <a:pt x="3158" y="741"/>
                </a:lnTo>
                <a:lnTo>
                  <a:pt x="3263" y="709"/>
                </a:lnTo>
                <a:lnTo>
                  <a:pt x="3369" y="753"/>
                </a:lnTo>
                <a:lnTo>
                  <a:pt x="3474" y="703"/>
                </a:lnTo>
                <a:lnTo>
                  <a:pt x="3579" y="674"/>
                </a:lnTo>
                <a:lnTo>
                  <a:pt x="3684" y="621"/>
                </a:lnTo>
                <a:lnTo>
                  <a:pt x="3790" y="556"/>
                </a:lnTo>
                <a:lnTo>
                  <a:pt x="3895" y="519"/>
                </a:lnTo>
                <a:lnTo>
                  <a:pt x="4001" y="458"/>
                </a:lnTo>
                <a:lnTo>
                  <a:pt x="4106" y="383"/>
                </a:lnTo>
                <a:lnTo>
                  <a:pt x="4212" y="336"/>
                </a:lnTo>
                <a:lnTo>
                  <a:pt x="4317" y="234"/>
                </a:lnTo>
                <a:lnTo>
                  <a:pt x="4422" y="167"/>
                </a:lnTo>
                <a:lnTo>
                  <a:pt x="4527" y="117"/>
                </a:lnTo>
                <a:lnTo>
                  <a:pt x="4633" y="0"/>
                </a:lnTo>
                <a:lnTo>
                  <a:pt x="4738" y="34"/>
                </a:lnTo>
                <a:lnTo>
                  <a:pt x="4843" y="32"/>
                </a:lnTo>
                <a:lnTo>
                  <a:pt x="4948" y="19"/>
                </a:lnTo>
                <a:lnTo>
                  <a:pt x="5054" y="25"/>
                </a:lnTo>
                <a:lnTo>
                  <a:pt x="5159" y="30"/>
                </a:lnTo>
                <a:lnTo>
                  <a:pt x="5264" y="12"/>
                </a:lnTo>
                <a:lnTo>
                  <a:pt x="5264" y="1907"/>
                </a:lnTo>
                <a:lnTo>
                  <a:pt x="5159" y="1913"/>
                </a:lnTo>
                <a:lnTo>
                  <a:pt x="5054" y="1919"/>
                </a:lnTo>
                <a:lnTo>
                  <a:pt x="4948" y="1932"/>
                </a:lnTo>
                <a:lnTo>
                  <a:pt x="4843" y="1933"/>
                </a:lnTo>
                <a:lnTo>
                  <a:pt x="4738" y="1940"/>
                </a:lnTo>
                <a:lnTo>
                  <a:pt x="4633" y="1926"/>
                </a:lnTo>
                <a:lnTo>
                  <a:pt x="4527" y="1978"/>
                </a:lnTo>
                <a:lnTo>
                  <a:pt x="4422" y="2006"/>
                </a:lnTo>
                <a:lnTo>
                  <a:pt x="4317" y="2026"/>
                </a:lnTo>
                <a:lnTo>
                  <a:pt x="4212" y="2073"/>
                </a:lnTo>
                <a:lnTo>
                  <a:pt x="4106" y="2104"/>
                </a:lnTo>
                <a:lnTo>
                  <a:pt x="4001" y="2148"/>
                </a:lnTo>
                <a:lnTo>
                  <a:pt x="3895" y="2188"/>
                </a:lnTo>
                <a:lnTo>
                  <a:pt x="3790" y="2223"/>
                </a:lnTo>
                <a:lnTo>
                  <a:pt x="3684" y="2266"/>
                </a:lnTo>
                <a:lnTo>
                  <a:pt x="3579" y="2300"/>
                </a:lnTo>
                <a:lnTo>
                  <a:pt x="3474" y="2323"/>
                </a:lnTo>
                <a:lnTo>
                  <a:pt x="3369" y="2351"/>
                </a:lnTo>
                <a:lnTo>
                  <a:pt x="3263" y="2367"/>
                </a:lnTo>
                <a:lnTo>
                  <a:pt x="3158" y="2383"/>
                </a:lnTo>
                <a:lnTo>
                  <a:pt x="3053" y="2425"/>
                </a:lnTo>
                <a:lnTo>
                  <a:pt x="2948" y="2451"/>
                </a:lnTo>
                <a:lnTo>
                  <a:pt x="2842" y="2477"/>
                </a:lnTo>
                <a:lnTo>
                  <a:pt x="2737" y="2501"/>
                </a:lnTo>
                <a:lnTo>
                  <a:pt x="2632" y="2517"/>
                </a:lnTo>
                <a:lnTo>
                  <a:pt x="2527" y="2551"/>
                </a:lnTo>
                <a:lnTo>
                  <a:pt x="2421" y="2558"/>
                </a:lnTo>
                <a:lnTo>
                  <a:pt x="2316" y="2578"/>
                </a:lnTo>
                <a:lnTo>
                  <a:pt x="2211" y="2613"/>
                </a:lnTo>
                <a:lnTo>
                  <a:pt x="2106" y="2633"/>
                </a:lnTo>
                <a:lnTo>
                  <a:pt x="2000" y="2654"/>
                </a:lnTo>
                <a:lnTo>
                  <a:pt x="1895" y="2665"/>
                </a:lnTo>
                <a:lnTo>
                  <a:pt x="1790" y="2686"/>
                </a:lnTo>
                <a:lnTo>
                  <a:pt x="1685" y="2706"/>
                </a:lnTo>
                <a:lnTo>
                  <a:pt x="1579" y="2727"/>
                </a:lnTo>
                <a:lnTo>
                  <a:pt x="1474" y="2756"/>
                </a:lnTo>
                <a:lnTo>
                  <a:pt x="1369" y="2773"/>
                </a:lnTo>
                <a:lnTo>
                  <a:pt x="1263" y="2787"/>
                </a:lnTo>
                <a:lnTo>
                  <a:pt x="1157" y="2796"/>
                </a:lnTo>
                <a:lnTo>
                  <a:pt x="1052" y="2807"/>
                </a:lnTo>
                <a:lnTo>
                  <a:pt x="947" y="2809"/>
                </a:lnTo>
                <a:lnTo>
                  <a:pt x="842" y="2818"/>
                </a:lnTo>
                <a:lnTo>
                  <a:pt x="736" y="2826"/>
                </a:lnTo>
                <a:lnTo>
                  <a:pt x="631" y="2829"/>
                </a:lnTo>
                <a:lnTo>
                  <a:pt x="526" y="2832"/>
                </a:lnTo>
                <a:lnTo>
                  <a:pt x="421" y="2837"/>
                </a:lnTo>
                <a:lnTo>
                  <a:pt x="315" y="2846"/>
                </a:lnTo>
                <a:lnTo>
                  <a:pt x="210" y="2852"/>
                </a:lnTo>
                <a:lnTo>
                  <a:pt x="105" y="2854"/>
                </a:lnTo>
                <a:lnTo>
                  <a:pt x="0" y="285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a:latin typeface="+mj-lt"/>
              <a:cs typeface="Arial" charset="0"/>
            </a:endParaRPr>
          </a:p>
        </p:txBody>
      </p:sp>
      <p:sp>
        <p:nvSpPr>
          <p:cNvPr id="29705" name="Line 9">
            <a:extLst>
              <a:ext uri="{FF2B5EF4-FFF2-40B4-BE49-F238E27FC236}">
                <a16:creationId xmlns:a16="http://schemas.microsoft.com/office/drawing/2014/main" xmlns="" id="{31773DAD-DF3C-4DBE-85E1-5B348E5B2334}"/>
              </a:ext>
            </a:extLst>
          </p:cNvPr>
          <p:cNvSpPr>
            <a:spLocks noChangeShapeType="1"/>
          </p:cNvSpPr>
          <p:nvPr/>
        </p:nvSpPr>
        <p:spPr bwMode="auto">
          <a:xfrm>
            <a:off x="2162175" y="1062038"/>
            <a:ext cx="0" cy="51181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06" name="Line 10">
            <a:extLst>
              <a:ext uri="{FF2B5EF4-FFF2-40B4-BE49-F238E27FC236}">
                <a16:creationId xmlns:a16="http://schemas.microsoft.com/office/drawing/2014/main" xmlns="" id="{EA6D53DC-A88F-4A4D-A238-256811F509BC}"/>
              </a:ext>
            </a:extLst>
          </p:cNvPr>
          <p:cNvSpPr>
            <a:spLocks noChangeShapeType="1"/>
          </p:cNvSpPr>
          <p:nvPr/>
        </p:nvSpPr>
        <p:spPr bwMode="auto">
          <a:xfrm>
            <a:off x="2120901" y="6180138"/>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07" name="Line 11">
            <a:extLst>
              <a:ext uri="{FF2B5EF4-FFF2-40B4-BE49-F238E27FC236}">
                <a16:creationId xmlns:a16="http://schemas.microsoft.com/office/drawing/2014/main" xmlns="" id="{05497822-D84B-4F0A-8483-2997CC554FB1}"/>
              </a:ext>
            </a:extLst>
          </p:cNvPr>
          <p:cNvSpPr>
            <a:spLocks noChangeShapeType="1"/>
          </p:cNvSpPr>
          <p:nvPr/>
        </p:nvSpPr>
        <p:spPr bwMode="auto">
          <a:xfrm>
            <a:off x="2120901" y="5668963"/>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08" name="Line 12">
            <a:extLst>
              <a:ext uri="{FF2B5EF4-FFF2-40B4-BE49-F238E27FC236}">
                <a16:creationId xmlns:a16="http://schemas.microsoft.com/office/drawing/2014/main" xmlns="" id="{7D8BE98C-01C1-4223-B7A9-7EE8B99DF7D8}"/>
              </a:ext>
            </a:extLst>
          </p:cNvPr>
          <p:cNvSpPr>
            <a:spLocks noChangeShapeType="1"/>
          </p:cNvSpPr>
          <p:nvPr/>
        </p:nvSpPr>
        <p:spPr bwMode="auto">
          <a:xfrm>
            <a:off x="2120901" y="5156200"/>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09" name="Line 13">
            <a:extLst>
              <a:ext uri="{FF2B5EF4-FFF2-40B4-BE49-F238E27FC236}">
                <a16:creationId xmlns:a16="http://schemas.microsoft.com/office/drawing/2014/main" xmlns="" id="{F5FB83BE-25F4-4E3F-9749-0A4D59AD0A18}"/>
              </a:ext>
            </a:extLst>
          </p:cNvPr>
          <p:cNvSpPr>
            <a:spLocks noChangeShapeType="1"/>
          </p:cNvSpPr>
          <p:nvPr/>
        </p:nvSpPr>
        <p:spPr bwMode="auto">
          <a:xfrm>
            <a:off x="2120901" y="4645025"/>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10" name="Line 14">
            <a:extLst>
              <a:ext uri="{FF2B5EF4-FFF2-40B4-BE49-F238E27FC236}">
                <a16:creationId xmlns:a16="http://schemas.microsoft.com/office/drawing/2014/main" xmlns="" id="{1308B9CA-FBF4-44C4-84C6-B0954E214026}"/>
              </a:ext>
            </a:extLst>
          </p:cNvPr>
          <p:cNvSpPr>
            <a:spLocks noChangeShapeType="1"/>
          </p:cNvSpPr>
          <p:nvPr/>
        </p:nvSpPr>
        <p:spPr bwMode="auto">
          <a:xfrm>
            <a:off x="2120901" y="4132263"/>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16" name="Line 20">
            <a:extLst>
              <a:ext uri="{FF2B5EF4-FFF2-40B4-BE49-F238E27FC236}">
                <a16:creationId xmlns:a16="http://schemas.microsoft.com/office/drawing/2014/main" xmlns="" id="{0EE8563E-D66A-4E3B-A831-7462740892C6}"/>
              </a:ext>
            </a:extLst>
          </p:cNvPr>
          <p:cNvSpPr>
            <a:spLocks noChangeShapeType="1"/>
          </p:cNvSpPr>
          <p:nvPr/>
        </p:nvSpPr>
        <p:spPr bwMode="auto">
          <a:xfrm>
            <a:off x="2120901" y="1062038"/>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17" name="Line 21">
            <a:extLst>
              <a:ext uri="{FF2B5EF4-FFF2-40B4-BE49-F238E27FC236}">
                <a16:creationId xmlns:a16="http://schemas.microsoft.com/office/drawing/2014/main" xmlns="" id="{D2500522-6FB3-4EB1-8E6F-0EAB7ABE7448}"/>
              </a:ext>
            </a:extLst>
          </p:cNvPr>
          <p:cNvSpPr>
            <a:spLocks noChangeShapeType="1"/>
          </p:cNvSpPr>
          <p:nvPr/>
        </p:nvSpPr>
        <p:spPr bwMode="auto">
          <a:xfrm>
            <a:off x="2162175" y="6180138"/>
            <a:ext cx="83566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18" name="Line 22">
            <a:extLst>
              <a:ext uri="{FF2B5EF4-FFF2-40B4-BE49-F238E27FC236}">
                <a16:creationId xmlns:a16="http://schemas.microsoft.com/office/drawing/2014/main" xmlns="" id="{18AD6362-33B5-460C-A937-B088E52CF3AE}"/>
              </a:ext>
            </a:extLst>
          </p:cNvPr>
          <p:cNvSpPr>
            <a:spLocks noChangeShapeType="1"/>
          </p:cNvSpPr>
          <p:nvPr/>
        </p:nvSpPr>
        <p:spPr bwMode="auto">
          <a:xfrm flipV="1">
            <a:off x="2162175"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19" name="Line 23">
            <a:extLst>
              <a:ext uri="{FF2B5EF4-FFF2-40B4-BE49-F238E27FC236}">
                <a16:creationId xmlns:a16="http://schemas.microsoft.com/office/drawing/2014/main" xmlns="" id="{B2A93F28-7420-45E1-93FA-12F5CF92355D}"/>
              </a:ext>
            </a:extLst>
          </p:cNvPr>
          <p:cNvSpPr>
            <a:spLocks noChangeShapeType="1"/>
          </p:cNvSpPr>
          <p:nvPr/>
        </p:nvSpPr>
        <p:spPr bwMode="auto">
          <a:xfrm flipV="1">
            <a:off x="2328863"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20" name="Line 24">
            <a:extLst>
              <a:ext uri="{FF2B5EF4-FFF2-40B4-BE49-F238E27FC236}">
                <a16:creationId xmlns:a16="http://schemas.microsoft.com/office/drawing/2014/main" xmlns="" id="{7F486FDD-756A-4123-9FC0-2BF64D623FA0}"/>
              </a:ext>
            </a:extLst>
          </p:cNvPr>
          <p:cNvSpPr>
            <a:spLocks noChangeShapeType="1"/>
          </p:cNvSpPr>
          <p:nvPr/>
        </p:nvSpPr>
        <p:spPr bwMode="auto">
          <a:xfrm flipV="1">
            <a:off x="2495550"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21" name="Line 25">
            <a:extLst>
              <a:ext uri="{FF2B5EF4-FFF2-40B4-BE49-F238E27FC236}">
                <a16:creationId xmlns:a16="http://schemas.microsoft.com/office/drawing/2014/main" xmlns="" id="{4B99F388-2D46-4AF4-A0B2-5398C4D7200F}"/>
              </a:ext>
            </a:extLst>
          </p:cNvPr>
          <p:cNvSpPr>
            <a:spLocks noChangeShapeType="1"/>
          </p:cNvSpPr>
          <p:nvPr/>
        </p:nvSpPr>
        <p:spPr bwMode="auto">
          <a:xfrm flipV="1">
            <a:off x="2662238"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22" name="Line 26">
            <a:extLst>
              <a:ext uri="{FF2B5EF4-FFF2-40B4-BE49-F238E27FC236}">
                <a16:creationId xmlns:a16="http://schemas.microsoft.com/office/drawing/2014/main" xmlns="" id="{12F1B0CB-6767-4BC2-BBAC-754FC901590A}"/>
              </a:ext>
            </a:extLst>
          </p:cNvPr>
          <p:cNvSpPr>
            <a:spLocks noChangeShapeType="1"/>
          </p:cNvSpPr>
          <p:nvPr/>
        </p:nvSpPr>
        <p:spPr bwMode="auto">
          <a:xfrm flipV="1">
            <a:off x="2830513"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23" name="Line 27">
            <a:extLst>
              <a:ext uri="{FF2B5EF4-FFF2-40B4-BE49-F238E27FC236}">
                <a16:creationId xmlns:a16="http://schemas.microsoft.com/office/drawing/2014/main" xmlns="" id="{1A8A3C1E-16FB-4240-B51E-4826F5579556}"/>
              </a:ext>
            </a:extLst>
          </p:cNvPr>
          <p:cNvSpPr>
            <a:spLocks noChangeShapeType="1"/>
          </p:cNvSpPr>
          <p:nvPr/>
        </p:nvSpPr>
        <p:spPr bwMode="auto">
          <a:xfrm flipV="1">
            <a:off x="2997200"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24" name="Line 28">
            <a:extLst>
              <a:ext uri="{FF2B5EF4-FFF2-40B4-BE49-F238E27FC236}">
                <a16:creationId xmlns:a16="http://schemas.microsoft.com/office/drawing/2014/main" xmlns="" id="{58E9E3F5-FEE9-4C53-A854-C7DA142F8137}"/>
              </a:ext>
            </a:extLst>
          </p:cNvPr>
          <p:cNvSpPr>
            <a:spLocks noChangeShapeType="1"/>
          </p:cNvSpPr>
          <p:nvPr/>
        </p:nvSpPr>
        <p:spPr bwMode="auto">
          <a:xfrm flipV="1">
            <a:off x="3163888"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25" name="Line 29">
            <a:extLst>
              <a:ext uri="{FF2B5EF4-FFF2-40B4-BE49-F238E27FC236}">
                <a16:creationId xmlns:a16="http://schemas.microsoft.com/office/drawing/2014/main" xmlns="" id="{E27C6DCA-FC74-4786-964F-8F3ADBC164EB}"/>
              </a:ext>
            </a:extLst>
          </p:cNvPr>
          <p:cNvSpPr>
            <a:spLocks noChangeShapeType="1"/>
          </p:cNvSpPr>
          <p:nvPr/>
        </p:nvSpPr>
        <p:spPr bwMode="auto">
          <a:xfrm flipV="1">
            <a:off x="3330575"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26" name="Line 30">
            <a:extLst>
              <a:ext uri="{FF2B5EF4-FFF2-40B4-BE49-F238E27FC236}">
                <a16:creationId xmlns:a16="http://schemas.microsoft.com/office/drawing/2014/main" xmlns="" id="{5DEA3002-0028-4710-8241-9C5E40ED4F03}"/>
              </a:ext>
            </a:extLst>
          </p:cNvPr>
          <p:cNvSpPr>
            <a:spLocks noChangeShapeType="1"/>
          </p:cNvSpPr>
          <p:nvPr/>
        </p:nvSpPr>
        <p:spPr bwMode="auto">
          <a:xfrm flipV="1">
            <a:off x="3498850"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27" name="Line 31">
            <a:extLst>
              <a:ext uri="{FF2B5EF4-FFF2-40B4-BE49-F238E27FC236}">
                <a16:creationId xmlns:a16="http://schemas.microsoft.com/office/drawing/2014/main" xmlns="" id="{F3C111AD-88E4-490A-B9DB-99CDECC5186E}"/>
              </a:ext>
            </a:extLst>
          </p:cNvPr>
          <p:cNvSpPr>
            <a:spLocks noChangeShapeType="1"/>
          </p:cNvSpPr>
          <p:nvPr/>
        </p:nvSpPr>
        <p:spPr bwMode="auto">
          <a:xfrm flipV="1">
            <a:off x="3665538"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28" name="Line 32">
            <a:extLst>
              <a:ext uri="{FF2B5EF4-FFF2-40B4-BE49-F238E27FC236}">
                <a16:creationId xmlns:a16="http://schemas.microsoft.com/office/drawing/2014/main" xmlns="" id="{9F8EA0D5-7F18-46E4-82B3-904CB578150F}"/>
              </a:ext>
            </a:extLst>
          </p:cNvPr>
          <p:cNvSpPr>
            <a:spLocks noChangeShapeType="1"/>
          </p:cNvSpPr>
          <p:nvPr/>
        </p:nvSpPr>
        <p:spPr bwMode="auto">
          <a:xfrm flipV="1">
            <a:off x="3832225"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29" name="Line 33">
            <a:extLst>
              <a:ext uri="{FF2B5EF4-FFF2-40B4-BE49-F238E27FC236}">
                <a16:creationId xmlns:a16="http://schemas.microsoft.com/office/drawing/2014/main" xmlns="" id="{89FB959C-43CD-4190-9ACA-2A41426455C8}"/>
              </a:ext>
            </a:extLst>
          </p:cNvPr>
          <p:cNvSpPr>
            <a:spLocks noChangeShapeType="1"/>
          </p:cNvSpPr>
          <p:nvPr/>
        </p:nvSpPr>
        <p:spPr bwMode="auto">
          <a:xfrm flipV="1">
            <a:off x="3998913"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30" name="Line 34">
            <a:extLst>
              <a:ext uri="{FF2B5EF4-FFF2-40B4-BE49-F238E27FC236}">
                <a16:creationId xmlns:a16="http://schemas.microsoft.com/office/drawing/2014/main" xmlns="" id="{99F30018-A425-44BB-8BBE-373175309E6D}"/>
              </a:ext>
            </a:extLst>
          </p:cNvPr>
          <p:cNvSpPr>
            <a:spLocks noChangeShapeType="1"/>
          </p:cNvSpPr>
          <p:nvPr/>
        </p:nvSpPr>
        <p:spPr bwMode="auto">
          <a:xfrm flipV="1">
            <a:off x="4167188"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31" name="Line 35">
            <a:extLst>
              <a:ext uri="{FF2B5EF4-FFF2-40B4-BE49-F238E27FC236}">
                <a16:creationId xmlns:a16="http://schemas.microsoft.com/office/drawing/2014/main" xmlns="" id="{2F5A8078-F672-449F-971B-196AE86273AE}"/>
              </a:ext>
            </a:extLst>
          </p:cNvPr>
          <p:cNvSpPr>
            <a:spLocks noChangeShapeType="1"/>
          </p:cNvSpPr>
          <p:nvPr/>
        </p:nvSpPr>
        <p:spPr bwMode="auto">
          <a:xfrm flipV="1">
            <a:off x="4335463"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32" name="Line 36">
            <a:extLst>
              <a:ext uri="{FF2B5EF4-FFF2-40B4-BE49-F238E27FC236}">
                <a16:creationId xmlns:a16="http://schemas.microsoft.com/office/drawing/2014/main" xmlns="" id="{9A73C06F-D0F0-49C1-9B52-22F583F586BD}"/>
              </a:ext>
            </a:extLst>
          </p:cNvPr>
          <p:cNvSpPr>
            <a:spLocks noChangeShapeType="1"/>
          </p:cNvSpPr>
          <p:nvPr/>
        </p:nvSpPr>
        <p:spPr bwMode="auto">
          <a:xfrm flipV="1">
            <a:off x="4502150"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33" name="Line 37">
            <a:extLst>
              <a:ext uri="{FF2B5EF4-FFF2-40B4-BE49-F238E27FC236}">
                <a16:creationId xmlns:a16="http://schemas.microsoft.com/office/drawing/2014/main" xmlns="" id="{1A512C8B-A00F-4CFD-B05E-EDF4F6FD5E4A}"/>
              </a:ext>
            </a:extLst>
          </p:cNvPr>
          <p:cNvSpPr>
            <a:spLocks noChangeShapeType="1"/>
          </p:cNvSpPr>
          <p:nvPr/>
        </p:nvSpPr>
        <p:spPr bwMode="auto">
          <a:xfrm flipV="1">
            <a:off x="4668838"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34" name="Line 38">
            <a:extLst>
              <a:ext uri="{FF2B5EF4-FFF2-40B4-BE49-F238E27FC236}">
                <a16:creationId xmlns:a16="http://schemas.microsoft.com/office/drawing/2014/main" xmlns="" id="{DA85130F-C31E-460F-BB93-4214E07631A8}"/>
              </a:ext>
            </a:extLst>
          </p:cNvPr>
          <p:cNvSpPr>
            <a:spLocks noChangeShapeType="1"/>
          </p:cNvSpPr>
          <p:nvPr/>
        </p:nvSpPr>
        <p:spPr bwMode="auto">
          <a:xfrm flipV="1">
            <a:off x="4837113"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35" name="Line 39">
            <a:extLst>
              <a:ext uri="{FF2B5EF4-FFF2-40B4-BE49-F238E27FC236}">
                <a16:creationId xmlns:a16="http://schemas.microsoft.com/office/drawing/2014/main" xmlns="" id="{8AAE149A-02E7-43EA-88A9-A2C6A3DE4BBC}"/>
              </a:ext>
            </a:extLst>
          </p:cNvPr>
          <p:cNvSpPr>
            <a:spLocks noChangeShapeType="1"/>
          </p:cNvSpPr>
          <p:nvPr/>
        </p:nvSpPr>
        <p:spPr bwMode="auto">
          <a:xfrm flipV="1">
            <a:off x="5003800"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36" name="Line 40">
            <a:extLst>
              <a:ext uri="{FF2B5EF4-FFF2-40B4-BE49-F238E27FC236}">
                <a16:creationId xmlns:a16="http://schemas.microsoft.com/office/drawing/2014/main" xmlns="" id="{F7A0E791-0805-4A87-9DEE-3BBB8F95B0F6}"/>
              </a:ext>
            </a:extLst>
          </p:cNvPr>
          <p:cNvSpPr>
            <a:spLocks noChangeShapeType="1"/>
          </p:cNvSpPr>
          <p:nvPr/>
        </p:nvSpPr>
        <p:spPr bwMode="auto">
          <a:xfrm flipV="1">
            <a:off x="5170488"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37" name="Line 41">
            <a:extLst>
              <a:ext uri="{FF2B5EF4-FFF2-40B4-BE49-F238E27FC236}">
                <a16:creationId xmlns:a16="http://schemas.microsoft.com/office/drawing/2014/main" xmlns="" id="{048EA7A3-8D98-452F-92B3-41D9FBCF56D5}"/>
              </a:ext>
            </a:extLst>
          </p:cNvPr>
          <p:cNvSpPr>
            <a:spLocks noChangeShapeType="1"/>
          </p:cNvSpPr>
          <p:nvPr/>
        </p:nvSpPr>
        <p:spPr bwMode="auto">
          <a:xfrm flipV="1">
            <a:off x="5337175"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38" name="Line 42">
            <a:extLst>
              <a:ext uri="{FF2B5EF4-FFF2-40B4-BE49-F238E27FC236}">
                <a16:creationId xmlns:a16="http://schemas.microsoft.com/office/drawing/2014/main" xmlns="" id="{88EEC7D6-D999-4EBF-80D8-E31235FF3C3A}"/>
              </a:ext>
            </a:extLst>
          </p:cNvPr>
          <p:cNvSpPr>
            <a:spLocks noChangeShapeType="1"/>
          </p:cNvSpPr>
          <p:nvPr/>
        </p:nvSpPr>
        <p:spPr bwMode="auto">
          <a:xfrm flipV="1">
            <a:off x="5505450"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39" name="Line 43">
            <a:extLst>
              <a:ext uri="{FF2B5EF4-FFF2-40B4-BE49-F238E27FC236}">
                <a16:creationId xmlns:a16="http://schemas.microsoft.com/office/drawing/2014/main" xmlns="" id="{12D21F0E-4632-4522-BAEB-B13A65361188}"/>
              </a:ext>
            </a:extLst>
          </p:cNvPr>
          <p:cNvSpPr>
            <a:spLocks noChangeShapeType="1"/>
          </p:cNvSpPr>
          <p:nvPr/>
        </p:nvSpPr>
        <p:spPr bwMode="auto">
          <a:xfrm flipV="1">
            <a:off x="5672138"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40" name="Line 44">
            <a:extLst>
              <a:ext uri="{FF2B5EF4-FFF2-40B4-BE49-F238E27FC236}">
                <a16:creationId xmlns:a16="http://schemas.microsoft.com/office/drawing/2014/main" xmlns="" id="{15F4E0A7-6B90-4AFE-9C4A-D8ED91224BC3}"/>
              </a:ext>
            </a:extLst>
          </p:cNvPr>
          <p:cNvSpPr>
            <a:spLocks noChangeShapeType="1"/>
          </p:cNvSpPr>
          <p:nvPr/>
        </p:nvSpPr>
        <p:spPr bwMode="auto">
          <a:xfrm flipV="1">
            <a:off x="5838825"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41" name="Line 45">
            <a:extLst>
              <a:ext uri="{FF2B5EF4-FFF2-40B4-BE49-F238E27FC236}">
                <a16:creationId xmlns:a16="http://schemas.microsoft.com/office/drawing/2014/main" xmlns="" id="{EDBEC3DB-2FB1-4A22-A19A-5A067663AEE9}"/>
              </a:ext>
            </a:extLst>
          </p:cNvPr>
          <p:cNvSpPr>
            <a:spLocks noChangeShapeType="1"/>
          </p:cNvSpPr>
          <p:nvPr/>
        </p:nvSpPr>
        <p:spPr bwMode="auto">
          <a:xfrm flipV="1">
            <a:off x="6005513"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42" name="Line 46">
            <a:extLst>
              <a:ext uri="{FF2B5EF4-FFF2-40B4-BE49-F238E27FC236}">
                <a16:creationId xmlns:a16="http://schemas.microsoft.com/office/drawing/2014/main" xmlns="" id="{32CA63EF-0D37-444A-8F41-C58337DCDC62}"/>
              </a:ext>
            </a:extLst>
          </p:cNvPr>
          <p:cNvSpPr>
            <a:spLocks noChangeShapeType="1"/>
          </p:cNvSpPr>
          <p:nvPr/>
        </p:nvSpPr>
        <p:spPr bwMode="auto">
          <a:xfrm flipV="1">
            <a:off x="6173788"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43" name="Line 47">
            <a:extLst>
              <a:ext uri="{FF2B5EF4-FFF2-40B4-BE49-F238E27FC236}">
                <a16:creationId xmlns:a16="http://schemas.microsoft.com/office/drawing/2014/main" xmlns="" id="{304AC7DA-C790-41B6-9D7A-1D41BE2032A9}"/>
              </a:ext>
            </a:extLst>
          </p:cNvPr>
          <p:cNvSpPr>
            <a:spLocks noChangeShapeType="1"/>
          </p:cNvSpPr>
          <p:nvPr/>
        </p:nvSpPr>
        <p:spPr bwMode="auto">
          <a:xfrm flipV="1">
            <a:off x="6340475"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44" name="Line 48">
            <a:extLst>
              <a:ext uri="{FF2B5EF4-FFF2-40B4-BE49-F238E27FC236}">
                <a16:creationId xmlns:a16="http://schemas.microsoft.com/office/drawing/2014/main" xmlns="" id="{D33B56A8-769D-442B-972C-BF6567269D81}"/>
              </a:ext>
            </a:extLst>
          </p:cNvPr>
          <p:cNvSpPr>
            <a:spLocks noChangeShapeType="1"/>
          </p:cNvSpPr>
          <p:nvPr/>
        </p:nvSpPr>
        <p:spPr bwMode="auto">
          <a:xfrm flipV="1">
            <a:off x="6507163"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45" name="Line 49">
            <a:extLst>
              <a:ext uri="{FF2B5EF4-FFF2-40B4-BE49-F238E27FC236}">
                <a16:creationId xmlns:a16="http://schemas.microsoft.com/office/drawing/2014/main" xmlns="" id="{3437E7B1-A7C4-4CBA-9A99-FCEBF1123EB2}"/>
              </a:ext>
            </a:extLst>
          </p:cNvPr>
          <p:cNvSpPr>
            <a:spLocks noChangeShapeType="1"/>
          </p:cNvSpPr>
          <p:nvPr/>
        </p:nvSpPr>
        <p:spPr bwMode="auto">
          <a:xfrm flipV="1">
            <a:off x="6673850"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46" name="Line 50">
            <a:extLst>
              <a:ext uri="{FF2B5EF4-FFF2-40B4-BE49-F238E27FC236}">
                <a16:creationId xmlns:a16="http://schemas.microsoft.com/office/drawing/2014/main" xmlns="" id="{86C88C2A-A593-4ABE-B137-3A6D05AA003A}"/>
              </a:ext>
            </a:extLst>
          </p:cNvPr>
          <p:cNvSpPr>
            <a:spLocks noChangeShapeType="1"/>
          </p:cNvSpPr>
          <p:nvPr/>
        </p:nvSpPr>
        <p:spPr bwMode="auto">
          <a:xfrm flipV="1">
            <a:off x="6842125"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47" name="Line 51">
            <a:extLst>
              <a:ext uri="{FF2B5EF4-FFF2-40B4-BE49-F238E27FC236}">
                <a16:creationId xmlns:a16="http://schemas.microsoft.com/office/drawing/2014/main" xmlns="" id="{F8C6DBA8-1638-4DCC-BF0B-F47AF819EE1D}"/>
              </a:ext>
            </a:extLst>
          </p:cNvPr>
          <p:cNvSpPr>
            <a:spLocks noChangeShapeType="1"/>
          </p:cNvSpPr>
          <p:nvPr/>
        </p:nvSpPr>
        <p:spPr bwMode="auto">
          <a:xfrm flipV="1">
            <a:off x="7008813"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48" name="Line 52">
            <a:extLst>
              <a:ext uri="{FF2B5EF4-FFF2-40B4-BE49-F238E27FC236}">
                <a16:creationId xmlns:a16="http://schemas.microsoft.com/office/drawing/2014/main" xmlns="" id="{05520188-E8AE-4E60-BABF-2D248A9BFA3F}"/>
              </a:ext>
            </a:extLst>
          </p:cNvPr>
          <p:cNvSpPr>
            <a:spLocks noChangeShapeType="1"/>
          </p:cNvSpPr>
          <p:nvPr/>
        </p:nvSpPr>
        <p:spPr bwMode="auto">
          <a:xfrm flipV="1">
            <a:off x="7175500"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49" name="Line 53">
            <a:extLst>
              <a:ext uri="{FF2B5EF4-FFF2-40B4-BE49-F238E27FC236}">
                <a16:creationId xmlns:a16="http://schemas.microsoft.com/office/drawing/2014/main" xmlns="" id="{A60574F8-5ACE-4946-8628-40BFB9E40424}"/>
              </a:ext>
            </a:extLst>
          </p:cNvPr>
          <p:cNvSpPr>
            <a:spLocks noChangeShapeType="1"/>
          </p:cNvSpPr>
          <p:nvPr/>
        </p:nvSpPr>
        <p:spPr bwMode="auto">
          <a:xfrm flipV="1">
            <a:off x="7342188"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50" name="Line 54">
            <a:extLst>
              <a:ext uri="{FF2B5EF4-FFF2-40B4-BE49-F238E27FC236}">
                <a16:creationId xmlns:a16="http://schemas.microsoft.com/office/drawing/2014/main" xmlns="" id="{CB3AB0FD-79C6-4721-AE46-0281F5DAB332}"/>
              </a:ext>
            </a:extLst>
          </p:cNvPr>
          <p:cNvSpPr>
            <a:spLocks noChangeShapeType="1"/>
          </p:cNvSpPr>
          <p:nvPr/>
        </p:nvSpPr>
        <p:spPr bwMode="auto">
          <a:xfrm flipV="1">
            <a:off x="7510463"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51" name="Line 55">
            <a:extLst>
              <a:ext uri="{FF2B5EF4-FFF2-40B4-BE49-F238E27FC236}">
                <a16:creationId xmlns:a16="http://schemas.microsoft.com/office/drawing/2014/main" xmlns="" id="{BEADAA3B-631A-4B6A-B5DE-11C9C10184D1}"/>
              </a:ext>
            </a:extLst>
          </p:cNvPr>
          <p:cNvSpPr>
            <a:spLocks noChangeShapeType="1"/>
          </p:cNvSpPr>
          <p:nvPr/>
        </p:nvSpPr>
        <p:spPr bwMode="auto">
          <a:xfrm flipV="1">
            <a:off x="7677150"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52" name="Line 56">
            <a:extLst>
              <a:ext uri="{FF2B5EF4-FFF2-40B4-BE49-F238E27FC236}">
                <a16:creationId xmlns:a16="http://schemas.microsoft.com/office/drawing/2014/main" xmlns="" id="{09F65420-8839-4F53-9AF1-CFF2166F1132}"/>
              </a:ext>
            </a:extLst>
          </p:cNvPr>
          <p:cNvSpPr>
            <a:spLocks noChangeShapeType="1"/>
          </p:cNvSpPr>
          <p:nvPr/>
        </p:nvSpPr>
        <p:spPr bwMode="auto">
          <a:xfrm flipV="1">
            <a:off x="7843838"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53" name="Line 57">
            <a:extLst>
              <a:ext uri="{FF2B5EF4-FFF2-40B4-BE49-F238E27FC236}">
                <a16:creationId xmlns:a16="http://schemas.microsoft.com/office/drawing/2014/main" xmlns="" id="{6616CC45-B494-43F5-88D8-7EB9A708B779}"/>
              </a:ext>
            </a:extLst>
          </p:cNvPr>
          <p:cNvSpPr>
            <a:spLocks noChangeShapeType="1"/>
          </p:cNvSpPr>
          <p:nvPr/>
        </p:nvSpPr>
        <p:spPr bwMode="auto">
          <a:xfrm flipV="1">
            <a:off x="8010525"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54" name="Line 58">
            <a:extLst>
              <a:ext uri="{FF2B5EF4-FFF2-40B4-BE49-F238E27FC236}">
                <a16:creationId xmlns:a16="http://schemas.microsoft.com/office/drawing/2014/main" xmlns="" id="{9D4D78E6-0A53-4358-8AFA-F63B42E6AD6F}"/>
              </a:ext>
            </a:extLst>
          </p:cNvPr>
          <p:cNvSpPr>
            <a:spLocks noChangeShapeType="1"/>
          </p:cNvSpPr>
          <p:nvPr/>
        </p:nvSpPr>
        <p:spPr bwMode="auto">
          <a:xfrm flipV="1">
            <a:off x="8178800"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55" name="Line 59">
            <a:extLst>
              <a:ext uri="{FF2B5EF4-FFF2-40B4-BE49-F238E27FC236}">
                <a16:creationId xmlns:a16="http://schemas.microsoft.com/office/drawing/2014/main" xmlns="" id="{BB33027F-DF8E-4D0B-9C94-876CCFB4248B}"/>
              </a:ext>
            </a:extLst>
          </p:cNvPr>
          <p:cNvSpPr>
            <a:spLocks noChangeShapeType="1"/>
          </p:cNvSpPr>
          <p:nvPr/>
        </p:nvSpPr>
        <p:spPr bwMode="auto">
          <a:xfrm flipV="1">
            <a:off x="8345488"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56" name="Line 60">
            <a:extLst>
              <a:ext uri="{FF2B5EF4-FFF2-40B4-BE49-F238E27FC236}">
                <a16:creationId xmlns:a16="http://schemas.microsoft.com/office/drawing/2014/main" xmlns="" id="{39B3FB1B-9EB3-4DC7-8F01-31C3AA8592E4}"/>
              </a:ext>
            </a:extLst>
          </p:cNvPr>
          <p:cNvSpPr>
            <a:spLocks noChangeShapeType="1"/>
          </p:cNvSpPr>
          <p:nvPr/>
        </p:nvSpPr>
        <p:spPr bwMode="auto">
          <a:xfrm flipV="1">
            <a:off x="8513763"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57" name="Line 61">
            <a:extLst>
              <a:ext uri="{FF2B5EF4-FFF2-40B4-BE49-F238E27FC236}">
                <a16:creationId xmlns:a16="http://schemas.microsoft.com/office/drawing/2014/main" xmlns="" id="{83B2E365-91AE-42F7-9975-70FB73706C78}"/>
              </a:ext>
            </a:extLst>
          </p:cNvPr>
          <p:cNvSpPr>
            <a:spLocks noChangeShapeType="1"/>
          </p:cNvSpPr>
          <p:nvPr/>
        </p:nvSpPr>
        <p:spPr bwMode="auto">
          <a:xfrm flipV="1">
            <a:off x="8680450"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58" name="Line 62">
            <a:extLst>
              <a:ext uri="{FF2B5EF4-FFF2-40B4-BE49-F238E27FC236}">
                <a16:creationId xmlns:a16="http://schemas.microsoft.com/office/drawing/2014/main" xmlns="" id="{BEAADC50-FE41-4D7D-8516-33B1A024FD83}"/>
              </a:ext>
            </a:extLst>
          </p:cNvPr>
          <p:cNvSpPr>
            <a:spLocks noChangeShapeType="1"/>
          </p:cNvSpPr>
          <p:nvPr/>
        </p:nvSpPr>
        <p:spPr bwMode="auto">
          <a:xfrm flipV="1">
            <a:off x="8848725"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59" name="Line 63">
            <a:extLst>
              <a:ext uri="{FF2B5EF4-FFF2-40B4-BE49-F238E27FC236}">
                <a16:creationId xmlns:a16="http://schemas.microsoft.com/office/drawing/2014/main" xmlns="" id="{ED04F13E-5617-42FB-8156-9032CCFF999A}"/>
              </a:ext>
            </a:extLst>
          </p:cNvPr>
          <p:cNvSpPr>
            <a:spLocks noChangeShapeType="1"/>
          </p:cNvSpPr>
          <p:nvPr/>
        </p:nvSpPr>
        <p:spPr bwMode="auto">
          <a:xfrm flipV="1">
            <a:off x="9015413"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60" name="Line 64">
            <a:extLst>
              <a:ext uri="{FF2B5EF4-FFF2-40B4-BE49-F238E27FC236}">
                <a16:creationId xmlns:a16="http://schemas.microsoft.com/office/drawing/2014/main" xmlns="" id="{5FF8B82A-F8C3-4EF9-88C5-442BC6C60EA4}"/>
              </a:ext>
            </a:extLst>
          </p:cNvPr>
          <p:cNvSpPr>
            <a:spLocks noChangeShapeType="1"/>
          </p:cNvSpPr>
          <p:nvPr/>
        </p:nvSpPr>
        <p:spPr bwMode="auto">
          <a:xfrm flipV="1">
            <a:off x="9182100"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61" name="Line 65">
            <a:extLst>
              <a:ext uri="{FF2B5EF4-FFF2-40B4-BE49-F238E27FC236}">
                <a16:creationId xmlns:a16="http://schemas.microsoft.com/office/drawing/2014/main" xmlns="" id="{EDA67014-1774-4EAC-BD07-B0B81217DCD7}"/>
              </a:ext>
            </a:extLst>
          </p:cNvPr>
          <p:cNvSpPr>
            <a:spLocks noChangeShapeType="1"/>
          </p:cNvSpPr>
          <p:nvPr/>
        </p:nvSpPr>
        <p:spPr bwMode="auto">
          <a:xfrm flipV="1">
            <a:off x="9348788"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62" name="Line 66">
            <a:extLst>
              <a:ext uri="{FF2B5EF4-FFF2-40B4-BE49-F238E27FC236}">
                <a16:creationId xmlns:a16="http://schemas.microsoft.com/office/drawing/2014/main" xmlns="" id="{A1A93010-5142-4279-A7ED-AF8313E2B38E}"/>
              </a:ext>
            </a:extLst>
          </p:cNvPr>
          <p:cNvSpPr>
            <a:spLocks noChangeShapeType="1"/>
          </p:cNvSpPr>
          <p:nvPr/>
        </p:nvSpPr>
        <p:spPr bwMode="auto">
          <a:xfrm flipV="1">
            <a:off x="9517063"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63" name="Line 67">
            <a:extLst>
              <a:ext uri="{FF2B5EF4-FFF2-40B4-BE49-F238E27FC236}">
                <a16:creationId xmlns:a16="http://schemas.microsoft.com/office/drawing/2014/main" xmlns="" id="{C6B80123-D47A-4557-9066-E833F44FFB5E}"/>
              </a:ext>
            </a:extLst>
          </p:cNvPr>
          <p:cNvSpPr>
            <a:spLocks noChangeShapeType="1"/>
          </p:cNvSpPr>
          <p:nvPr/>
        </p:nvSpPr>
        <p:spPr bwMode="auto">
          <a:xfrm flipV="1">
            <a:off x="9683750"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64" name="Line 68">
            <a:extLst>
              <a:ext uri="{FF2B5EF4-FFF2-40B4-BE49-F238E27FC236}">
                <a16:creationId xmlns:a16="http://schemas.microsoft.com/office/drawing/2014/main" xmlns="" id="{5CEA364E-8386-432E-8BF7-46DA883E63D0}"/>
              </a:ext>
            </a:extLst>
          </p:cNvPr>
          <p:cNvSpPr>
            <a:spLocks noChangeShapeType="1"/>
          </p:cNvSpPr>
          <p:nvPr/>
        </p:nvSpPr>
        <p:spPr bwMode="auto">
          <a:xfrm flipV="1">
            <a:off x="9850438"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65" name="Line 69">
            <a:extLst>
              <a:ext uri="{FF2B5EF4-FFF2-40B4-BE49-F238E27FC236}">
                <a16:creationId xmlns:a16="http://schemas.microsoft.com/office/drawing/2014/main" xmlns="" id="{70B9A7C1-0E63-492C-98E7-8B33B489C70B}"/>
              </a:ext>
            </a:extLst>
          </p:cNvPr>
          <p:cNvSpPr>
            <a:spLocks noChangeShapeType="1"/>
          </p:cNvSpPr>
          <p:nvPr/>
        </p:nvSpPr>
        <p:spPr bwMode="auto">
          <a:xfrm flipV="1">
            <a:off x="10017125"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66" name="Line 70">
            <a:extLst>
              <a:ext uri="{FF2B5EF4-FFF2-40B4-BE49-F238E27FC236}">
                <a16:creationId xmlns:a16="http://schemas.microsoft.com/office/drawing/2014/main" xmlns="" id="{24D26F7E-8A32-4E9D-9869-A860B423722B}"/>
              </a:ext>
            </a:extLst>
          </p:cNvPr>
          <p:cNvSpPr>
            <a:spLocks noChangeShapeType="1"/>
          </p:cNvSpPr>
          <p:nvPr/>
        </p:nvSpPr>
        <p:spPr bwMode="auto">
          <a:xfrm flipV="1">
            <a:off x="10185400"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67" name="Line 71">
            <a:extLst>
              <a:ext uri="{FF2B5EF4-FFF2-40B4-BE49-F238E27FC236}">
                <a16:creationId xmlns:a16="http://schemas.microsoft.com/office/drawing/2014/main" xmlns="" id="{C0FEB9EA-1CA2-4709-9185-8D23F5BC7985}"/>
              </a:ext>
            </a:extLst>
          </p:cNvPr>
          <p:cNvSpPr>
            <a:spLocks noChangeShapeType="1"/>
          </p:cNvSpPr>
          <p:nvPr/>
        </p:nvSpPr>
        <p:spPr bwMode="auto">
          <a:xfrm flipV="1">
            <a:off x="10352088"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68" name="Line 72">
            <a:extLst>
              <a:ext uri="{FF2B5EF4-FFF2-40B4-BE49-F238E27FC236}">
                <a16:creationId xmlns:a16="http://schemas.microsoft.com/office/drawing/2014/main" xmlns="" id="{B358E2A7-14A4-4147-861C-271C885621A2}"/>
              </a:ext>
            </a:extLst>
          </p:cNvPr>
          <p:cNvSpPr>
            <a:spLocks noChangeShapeType="1"/>
          </p:cNvSpPr>
          <p:nvPr/>
        </p:nvSpPr>
        <p:spPr bwMode="auto">
          <a:xfrm flipV="1">
            <a:off x="10518775" y="6180138"/>
            <a:ext cx="0"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mj-lt"/>
              <a:cs typeface="Arial" charset="0"/>
            </a:endParaRPr>
          </a:p>
        </p:txBody>
      </p:sp>
      <p:sp>
        <p:nvSpPr>
          <p:cNvPr id="29769" name="Rectangle 73">
            <a:extLst>
              <a:ext uri="{FF2B5EF4-FFF2-40B4-BE49-F238E27FC236}">
                <a16:creationId xmlns:a16="http://schemas.microsoft.com/office/drawing/2014/main" xmlns="" id="{4518518A-D61F-4F10-8DD1-09CD0237C8D8}"/>
              </a:ext>
            </a:extLst>
          </p:cNvPr>
          <p:cNvSpPr>
            <a:spLocks noChangeArrowheads="1"/>
          </p:cNvSpPr>
          <p:nvPr/>
        </p:nvSpPr>
        <p:spPr bwMode="auto">
          <a:xfrm>
            <a:off x="1524000" y="471488"/>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r>
              <a:rPr lang="en-US" altLang="en-US" sz="2400" dirty="0">
                <a:solidFill>
                  <a:srgbClr val="000000"/>
                </a:solidFill>
                <a:latin typeface="+mj-lt"/>
                <a:cs typeface="Arial" charset="0"/>
              </a:rPr>
              <a:t>Annual Rejection Ratio: For Every 100 Children Born  </a:t>
            </a:r>
            <a:endParaRPr lang="en-US" altLang="en-US" sz="2400" dirty="0">
              <a:latin typeface="+mj-lt"/>
              <a:cs typeface="Arial" charset="0"/>
            </a:endParaRPr>
          </a:p>
        </p:txBody>
      </p:sp>
      <p:sp>
        <p:nvSpPr>
          <p:cNvPr id="29770" name="Rectangle 74">
            <a:extLst>
              <a:ext uri="{FF2B5EF4-FFF2-40B4-BE49-F238E27FC236}">
                <a16:creationId xmlns:a16="http://schemas.microsoft.com/office/drawing/2014/main" xmlns="" id="{F7E801F1-0159-492C-B55C-D1DF42A3E46C}"/>
              </a:ext>
            </a:extLst>
          </p:cNvPr>
          <p:cNvSpPr>
            <a:spLocks noChangeArrowheads="1"/>
          </p:cNvSpPr>
          <p:nvPr/>
        </p:nvSpPr>
        <p:spPr bwMode="auto">
          <a:xfrm>
            <a:off x="1524000" y="774700"/>
            <a:ext cx="9144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r>
              <a:rPr lang="en-US" altLang="en-US" sz="1200" i="1" dirty="0">
                <a:solidFill>
                  <a:srgbClr val="000000"/>
                </a:solidFill>
                <a:latin typeface="+mj-lt"/>
                <a:cs typeface="Times New Roman" panose="02020603050405020304" pitchFamily="18" charset="0"/>
              </a:rPr>
              <a:t>Sources: CDC/ NCHS report series</a:t>
            </a:r>
            <a:endParaRPr lang="en-US" altLang="en-US" sz="1200" dirty="0">
              <a:latin typeface="+mj-lt"/>
              <a:cs typeface="Times New Roman" panose="02020603050405020304" pitchFamily="18" charset="0"/>
            </a:endParaRPr>
          </a:p>
        </p:txBody>
      </p:sp>
      <p:sp>
        <p:nvSpPr>
          <p:cNvPr id="29771" name="Rectangle 75">
            <a:extLst>
              <a:ext uri="{FF2B5EF4-FFF2-40B4-BE49-F238E27FC236}">
                <a16:creationId xmlns:a16="http://schemas.microsoft.com/office/drawing/2014/main" xmlns="" id="{311F83D8-0E73-4922-A0C3-A019EFAECCB1}"/>
              </a:ext>
            </a:extLst>
          </p:cNvPr>
          <p:cNvSpPr>
            <a:spLocks noChangeArrowheads="1"/>
          </p:cNvSpPr>
          <p:nvPr/>
        </p:nvSpPr>
        <p:spPr bwMode="auto">
          <a:xfrm>
            <a:off x="1804988" y="6002339"/>
            <a:ext cx="2580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600" dirty="0">
                <a:solidFill>
                  <a:srgbClr val="000000"/>
                </a:solidFill>
                <a:latin typeface="+mj-lt"/>
                <a:cs typeface="Arial" charset="0"/>
              </a:rPr>
              <a:t>0.0</a:t>
            </a:r>
            <a:endParaRPr lang="en-US" altLang="en-US" sz="1600" dirty="0">
              <a:latin typeface="+mj-lt"/>
              <a:cs typeface="Arial" charset="0"/>
            </a:endParaRPr>
          </a:p>
        </p:txBody>
      </p:sp>
      <p:sp>
        <p:nvSpPr>
          <p:cNvPr id="29781" name="Rectangle 85">
            <a:extLst>
              <a:ext uri="{FF2B5EF4-FFF2-40B4-BE49-F238E27FC236}">
                <a16:creationId xmlns:a16="http://schemas.microsoft.com/office/drawing/2014/main" xmlns="" id="{1F5D93A0-A1D0-49E8-9FC0-094D4E72BA7D}"/>
              </a:ext>
            </a:extLst>
          </p:cNvPr>
          <p:cNvSpPr>
            <a:spLocks noChangeArrowheads="1"/>
          </p:cNvSpPr>
          <p:nvPr/>
        </p:nvSpPr>
        <p:spPr bwMode="auto">
          <a:xfrm>
            <a:off x="1752600" y="1062038"/>
            <a:ext cx="457200" cy="5262562"/>
          </a:xfrm>
          <a:prstGeom prst="rect">
            <a:avLst/>
          </a:prstGeom>
          <a:noFill/>
          <a:ln>
            <a:noFill/>
          </a:ln>
          <a:extLst/>
        </p:spPr>
        <p:txBody>
          <a:bodyPr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endParaRPr lang="en-US" altLang="en-US" sz="1200" dirty="0">
              <a:solidFill>
                <a:srgbClr val="000000"/>
              </a:solidFill>
              <a:latin typeface="+mj-lt"/>
              <a:cs typeface="Arial" charset="0"/>
            </a:endParaRPr>
          </a:p>
          <a:p>
            <a:pPr>
              <a:spcBef>
                <a:spcPct val="0"/>
              </a:spcBef>
              <a:buFontTx/>
              <a:buNone/>
              <a:defRPr/>
            </a:pPr>
            <a:endParaRPr lang="en-US" altLang="en-US" sz="1200" dirty="0">
              <a:solidFill>
                <a:srgbClr val="000000"/>
              </a:solidFill>
              <a:latin typeface="+mj-lt"/>
              <a:cs typeface="Arial" charset="0"/>
            </a:endParaRPr>
          </a:p>
          <a:p>
            <a:pPr>
              <a:spcBef>
                <a:spcPct val="0"/>
              </a:spcBef>
              <a:buFontTx/>
              <a:buNone/>
              <a:defRPr/>
            </a:pPr>
            <a:endParaRPr lang="en-US" altLang="en-US" sz="1200" dirty="0">
              <a:solidFill>
                <a:srgbClr val="000000"/>
              </a:solidFill>
              <a:latin typeface="+mj-lt"/>
              <a:cs typeface="Arial" charset="0"/>
            </a:endParaRPr>
          </a:p>
          <a:p>
            <a:pPr>
              <a:spcBef>
                <a:spcPct val="0"/>
              </a:spcBef>
              <a:buFontTx/>
              <a:buNone/>
              <a:defRPr/>
            </a:pPr>
            <a:r>
              <a:rPr lang="en-US" altLang="en-US" sz="1600" dirty="0">
                <a:solidFill>
                  <a:srgbClr val="000000"/>
                </a:solidFill>
                <a:latin typeface="+mj-lt"/>
                <a:cs typeface="Arial" charset="0"/>
              </a:rPr>
              <a:t>60</a:t>
            </a:r>
          </a:p>
          <a:p>
            <a:pPr>
              <a:spcBef>
                <a:spcPct val="0"/>
              </a:spcBef>
              <a:buFontTx/>
              <a:buNone/>
              <a:defRPr/>
            </a:pPr>
            <a:endParaRPr lang="en-US" altLang="en-US" sz="1600" dirty="0">
              <a:solidFill>
                <a:srgbClr val="000000"/>
              </a:solidFill>
              <a:latin typeface="+mj-lt"/>
              <a:cs typeface="Arial" charset="0"/>
            </a:endParaRPr>
          </a:p>
          <a:p>
            <a:pPr>
              <a:spcBef>
                <a:spcPct val="0"/>
              </a:spcBef>
              <a:buFontTx/>
              <a:buNone/>
              <a:defRPr/>
            </a:pPr>
            <a:endParaRPr lang="en-US" altLang="en-US" sz="1200" dirty="0">
              <a:solidFill>
                <a:srgbClr val="000000"/>
              </a:solidFill>
              <a:latin typeface="+mj-lt"/>
              <a:cs typeface="Arial" charset="0"/>
            </a:endParaRPr>
          </a:p>
          <a:p>
            <a:pPr>
              <a:spcBef>
                <a:spcPct val="0"/>
              </a:spcBef>
              <a:buFontTx/>
              <a:buNone/>
              <a:defRPr/>
            </a:pPr>
            <a:endParaRPr lang="en-US" altLang="en-US" sz="1200" dirty="0">
              <a:solidFill>
                <a:srgbClr val="000000"/>
              </a:solidFill>
              <a:latin typeface="+mj-lt"/>
              <a:cs typeface="Arial" charset="0"/>
            </a:endParaRPr>
          </a:p>
          <a:p>
            <a:pPr>
              <a:spcBef>
                <a:spcPct val="0"/>
              </a:spcBef>
              <a:buFontTx/>
              <a:buNone/>
              <a:defRPr/>
            </a:pPr>
            <a:endParaRPr lang="en-US" altLang="en-US" sz="1200" dirty="0">
              <a:solidFill>
                <a:srgbClr val="000000"/>
              </a:solidFill>
              <a:latin typeface="+mj-lt"/>
              <a:cs typeface="Arial" charset="0"/>
            </a:endParaRPr>
          </a:p>
          <a:p>
            <a:pPr>
              <a:spcBef>
                <a:spcPct val="0"/>
              </a:spcBef>
              <a:buFontTx/>
              <a:buNone/>
              <a:defRPr/>
            </a:pPr>
            <a:endParaRPr lang="en-US" altLang="en-US" sz="1200" dirty="0">
              <a:solidFill>
                <a:srgbClr val="000000"/>
              </a:solidFill>
              <a:latin typeface="+mj-lt"/>
              <a:cs typeface="Arial" charset="0"/>
            </a:endParaRPr>
          </a:p>
          <a:p>
            <a:pPr>
              <a:spcBef>
                <a:spcPct val="0"/>
              </a:spcBef>
              <a:buFontTx/>
              <a:buNone/>
              <a:defRPr/>
            </a:pPr>
            <a:r>
              <a:rPr lang="en-US" altLang="en-US" sz="1600" dirty="0">
                <a:solidFill>
                  <a:srgbClr val="000000"/>
                </a:solidFill>
                <a:latin typeface="+mj-lt"/>
                <a:cs typeface="Arial" charset="0"/>
              </a:rPr>
              <a:t>40</a:t>
            </a:r>
          </a:p>
          <a:p>
            <a:pPr>
              <a:spcBef>
                <a:spcPct val="0"/>
              </a:spcBef>
              <a:buFontTx/>
              <a:buNone/>
              <a:defRPr/>
            </a:pPr>
            <a:endParaRPr lang="en-US" altLang="en-US" sz="1600" dirty="0">
              <a:solidFill>
                <a:srgbClr val="000000"/>
              </a:solidFill>
              <a:latin typeface="+mj-lt"/>
              <a:cs typeface="Arial" charset="0"/>
            </a:endParaRPr>
          </a:p>
          <a:p>
            <a:pPr>
              <a:spcBef>
                <a:spcPct val="0"/>
              </a:spcBef>
              <a:buFontTx/>
              <a:buNone/>
              <a:defRPr/>
            </a:pPr>
            <a:endParaRPr lang="en-US" altLang="en-US" sz="1200" dirty="0">
              <a:solidFill>
                <a:srgbClr val="000000"/>
              </a:solidFill>
              <a:latin typeface="+mj-lt"/>
              <a:cs typeface="Arial" charset="0"/>
            </a:endParaRPr>
          </a:p>
          <a:p>
            <a:pPr>
              <a:spcBef>
                <a:spcPct val="0"/>
              </a:spcBef>
              <a:buFontTx/>
              <a:buNone/>
              <a:defRPr/>
            </a:pPr>
            <a:endParaRPr lang="en-US" altLang="en-US" sz="1200" dirty="0">
              <a:solidFill>
                <a:srgbClr val="000000"/>
              </a:solidFill>
              <a:latin typeface="+mj-lt"/>
              <a:cs typeface="Arial" charset="0"/>
            </a:endParaRPr>
          </a:p>
          <a:p>
            <a:pPr>
              <a:spcBef>
                <a:spcPct val="0"/>
              </a:spcBef>
              <a:buFontTx/>
              <a:buNone/>
              <a:defRPr/>
            </a:pPr>
            <a:endParaRPr lang="en-US" altLang="en-US" sz="1200" dirty="0">
              <a:solidFill>
                <a:srgbClr val="000000"/>
              </a:solidFill>
              <a:latin typeface="+mj-lt"/>
              <a:cs typeface="Arial" charset="0"/>
            </a:endParaRPr>
          </a:p>
          <a:p>
            <a:pPr>
              <a:spcBef>
                <a:spcPct val="0"/>
              </a:spcBef>
              <a:buFontTx/>
              <a:buNone/>
              <a:defRPr/>
            </a:pPr>
            <a:endParaRPr lang="en-US" altLang="en-US" sz="1200" dirty="0">
              <a:solidFill>
                <a:srgbClr val="000000"/>
              </a:solidFill>
              <a:latin typeface="+mj-lt"/>
              <a:cs typeface="Arial" charset="0"/>
            </a:endParaRPr>
          </a:p>
          <a:p>
            <a:pPr>
              <a:spcBef>
                <a:spcPct val="0"/>
              </a:spcBef>
              <a:buFontTx/>
              <a:buNone/>
              <a:defRPr/>
            </a:pPr>
            <a:endParaRPr lang="en-US" altLang="en-US" sz="1200" dirty="0">
              <a:solidFill>
                <a:srgbClr val="000000"/>
              </a:solidFill>
              <a:latin typeface="+mj-lt"/>
              <a:cs typeface="Arial" charset="0"/>
            </a:endParaRPr>
          </a:p>
          <a:p>
            <a:pPr>
              <a:spcBef>
                <a:spcPct val="0"/>
              </a:spcBef>
              <a:buFontTx/>
              <a:buNone/>
              <a:defRPr/>
            </a:pPr>
            <a:r>
              <a:rPr lang="en-US" altLang="en-US" sz="1600" dirty="0">
                <a:solidFill>
                  <a:srgbClr val="000000"/>
                </a:solidFill>
                <a:latin typeface="+mj-lt"/>
                <a:cs typeface="Arial" charset="0"/>
              </a:rPr>
              <a:t>20</a:t>
            </a:r>
          </a:p>
          <a:p>
            <a:pPr>
              <a:spcBef>
                <a:spcPct val="0"/>
              </a:spcBef>
              <a:buFontTx/>
              <a:buNone/>
              <a:defRPr/>
            </a:pPr>
            <a:endParaRPr lang="en-US" altLang="en-US" sz="1200" dirty="0">
              <a:solidFill>
                <a:srgbClr val="000000"/>
              </a:solidFill>
              <a:latin typeface="+mj-lt"/>
              <a:cs typeface="Arial" charset="0"/>
            </a:endParaRPr>
          </a:p>
          <a:p>
            <a:pPr>
              <a:spcBef>
                <a:spcPct val="0"/>
              </a:spcBef>
              <a:buFontTx/>
              <a:buNone/>
              <a:defRPr/>
            </a:pPr>
            <a:endParaRPr lang="en-US" altLang="en-US" sz="1200" dirty="0">
              <a:solidFill>
                <a:srgbClr val="000000"/>
              </a:solidFill>
              <a:latin typeface="+mj-lt"/>
              <a:cs typeface="Arial" charset="0"/>
            </a:endParaRPr>
          </a:p>
          <a:p>
            <a:pPr>
              <a:spcBef>
                <a:spcPct val="0"/>
              </a:spcBef>
              <a:buFontTx/>
              <a:buNone/>
              <a:defRPr/>
            </a:pPr>
            <a:endParaRPr lang="en-US" altLang="en-US" sz="1200" dirty="0">
              <a:solidFill>
                <a:srgbClr val="000000"/>
              </a:solidFill>
              <a:latin typeface="+mj-lt"/>
              <a:cs typeface="Arial" charset="0"/>
            </a:endParaRPr>
          </a:p>
          <a:p>
            <a:pPr>
              <a:spcBef>
                <a:spcPct val="0"/>
              </a:spcBef>
              <a:buFontTx/>
              <a:buNone/>
              <a:defRPr/>
            </a:pPr>
            <a:endParaRPr lang="en-US" altLang="en-US" sz="1200" dirty="0">
              <a:solidFill>
                <a:srgbClr val="000000"/>
              </a:solidFill>
              <a:latin typeface="+mj-lt"/>
              <a:cs typeface="Arial" charset="0"/>
            </a:endParaRPr>
          </a:p>
          <a:p>
            <a:pPr>
              <a:spcBef>
                <a:spcPct val="0"/>
              </a:spcBef>
              <a:buFontTx/>
              <a:buNone/>
              <a:defRPr/>
            </a:pPr>
            <a:endParaRPr lang="en-US" altLang="en-US" sz="1200" dirty="0">
              <a:solidFill>
                <a:srgbClr val="000000"/>
              </a:solidFill>
              <a:latin typeface="+mj-lt"/>
              <a:cs typeface="Arial" charset="0"/>
            </a:endParaRPr>
          </a:p>
          <a:p>
            <a:pPr>
              <a:spcBef>
                <a:spcPct val="0"/>
              </a:spcBef>
              <a:buFontTx/>
              <a:buNone/>
              <a:defRPr/>
            </a:pPr>
            <a:r>
              <a:rPr lang="en-US" altLang="en-US" sz="1600" dirty="0">
                <a:solidFill>
                  <a:srgbClr val="000000"/>
                </a:solidFill>
                <a:latin typeface="+mj-lt"/>
                <a:cs typeface="Arial" charset="0"/>
              </a:rPr>
              <a:t>10</a:t>
            </a:r>
          </a:p>
          <a:p>
            <a:pPr>
              <a:spcBef>
                <a:spcPct val="0"/>
              </a:spcBef>
              <a:buFontTx/>
              <a:buNone/>
              <a:defRPr/>
            </a:pPr>
            <a:endParaRPr lang="en-US" altLang="en-US" sz="1200" dirty="0">
              <a:solidFill>
                <a:srgbClr val="000000"/>
              </a:solidFill>
              <a:latin typeface="+mj-lt"/>
              <a:cs typeface="Arial" charset="0"/>
            </a:endParaRPr>
          </a:p>
          <a:p>
            <a:pPr>
              <a:spcBef>
                <a:spcPct val="0"/>
              </a:spcBef>
              <a:buFontTx/>
              <a:buNone/>
              <a:defRPr/>
            </a:pPr>
            <a:endParaRPr lang="en-US" altLang="en-US" sz="1200" dirty="0">
              <a:solidFill>
                <a:srgbClr val="000000"/>
              </a:solidFill>
              <a:latin typeface="+mj-lt"/>
              <a:cs typeface="Arial" charset="0"/>
            </a:endParaRPr>
          </a:p>
          <a:p>
            <a:pPr>
              <a:spcBef>
                <a:spcPct val="0"/>
              </a:spcBef>
              <a:buFontTx/>
              <a:buNone/>
              <a:defRPr/>
            </a:pPr>
            <a:endParaRPr lang="en-US" altLang="en-US" sz="1800" dirty="0">
              <a:latin typeface="+mj-lt"/>
              <a:cs typeface="Arial" charset="0"/>
            </a:endParaRPr>
          </a:p>
        </p:txBody>
      </p:sp>
      <p:sp>
        <p:nvSpPr>
          <p:cNvPr id="29782" name="Rectangle 86">
            <a:extLst>
              <a:ext uri="{FF2B5EF4-FFF2-40B4-BE49-F238E27FC236}">
                <a16:creationId xmlns:a16="http://schemas.microsoft.com/office/drawing/2014/main" xmlns="" id="{D0E5E8A5-F28D-4D76-B579-F0AC84FA6F54}"/>
              </a:ext>
            </a:extLst>
          </p:cNvPr>
          <p:cNvSpPr>
            <a:spLocks noChangeArrowheads="1"/>
          </p:cNvSpPr>
          <p:nvPr/>
        </p:nvSpPr>
        <p:spPr bwMode="auto">
          <a:xfrm rot="18900000">
            <a:off x="1841569" y="6391811"/>
            <a:ext cx="3141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dirty="0">
                <a:solidFill>
                  <a:schemeClr val="bg1"/>
                </a:solidFill>
                <a:latin typeface="+mj-lt"/>
                <a:cs typeface="Arial" charset="0"/>
              </a:rPr>
              <a:t>1950</a:t>
            </a:r>
            <a:endParaRPr lang="en-US" altLang="en-US" sz="1800" dirty="0">
              <a:solidFill>
                <a:schemeClr val="bg1"/>
              </a:solidFill>
              <a:latin typeface="+mj-lt"/>
              <a:cs typeface="Arial" charset="0"/>
            </a:endParaRPr>
          </a:p>
        </p:txBody>
      </p:sp>
      <p:sp>
        <p:nvSpPr>
          <p:cNvPr id="29783" name="Rectangle 87">
            <a:extLst>
              <a:ext uri="{FF2B5EF4-FFF2-40B4-BE49-F238E27FC236}">
                <a16:creationId xmlns:a16="http://schemas.microsoft.com/office/drawing/2014/main" xmlns="" id="{45D5ECA5-2D98-40BB-AFDE-D7DEC8A17C5E}"/>
              </a:ext>
            </a:extLst>
          </p:cNvPr>
          <p:cNvSpPr>
            <a:spLocks noChangeArrowheads="1"/>
          </p:cNvSpPr>
          <p:nvPr/>
        </p:nvSpPr>
        <p:spPr bwMode="auto">
          <a:xfrm rot="18900000">
            <a:off x="2676594" y="6391811"/>
            <a:ext cx="3141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dirty="0">
                <a:solidFill>
                  <a:schemeClr val="bg1"/>
                </a:solidFill>
                <a:latin typeface="+mj-lt"/>
                <a:cs typeface="Arial" charset="0"/>
              </a:rPr>
              <a:t>1955</a:t>
            </a:r>
            <a:endParaRPr lang="en-US" altLang="en-US" sz="1800" dirty="0">
              <a:solidFill>
                <a:schemeClr val="bg1"/>
              </a:solidFill>
              <a:latin typeface="+mj-lt"/>
              <a:cs typeface="Arial" charset="0"/>
            </a:endParaRPr>
          </a:p>
        </p:txBody>
      </p:sp>
      <p:sp>
        <p:nvSpPr>
          <p:cNvPr id="29784" name="Rectangle 88">
            <a:extLst>
              <a:ext uri="{FF2B5EF4-FFF2-40B4-BE49-F238E27FC236}">
                <a16:creationId xmlns:a16="http://schemas.microsoft.com/office/drawing/2014/main" xmlns="" id="{A14862A4-DF20-4C68-B4A5-B32E3FB96F74}"/>
              </a:ext>
            </a:extLst>
          </p:cNvPr>
          <p:cNvSpPr>
            <a:spLocks noChangeArrowheads="1"/>
          </p:cNvSpPr>
          <p:nvPr/>
        </p:nvSpPr>
        <p:spPr bwMode="auto">
          <a:xfrm rot="18900000">
            <a:off x="3513207" y="6391811"/>
            <a:ext cx="3141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dirty="0">
                <a:solidFill>
                  <a:schemeClr val="bg1"/>
                </a:solidFill>
                <a:latin typeface="+mj-lt"/>
                <a:cs typeface="Arial" charset="0"/>
              </a:rPr>
              <a:t>1960</a:t>
            </a:r>
            <a:endParaRPr lang="en-US" altLang="en-US" sz="1800" dirty="0">
              <a:solidFill>
                <a:schemeClr val="bg1"/>
              </a:solidFill>
              <a:latin typeface="+mj-lt"/>
              <a:cs typeface="Arial" charset="0"/>
            </a:endParaRPr>
          </a:p>
        </p:txBody>
      </p:sp>
      <p:sp>
        <p:nvSpPr>
          <p:cNvPr id="29785" name="Rectangle 89">
            <a:extLst>
              <a:ext uri="{FF2B5EF4-FFF2-40B4-BE49-F238E27FC236}">
                <a16:creationId xmlns:a16="http://schemas.microsoft.com/office/drawing/2014/main" xmlns="" id="{19131A7A-F7D2-482C-AE2C-18E6335A9C62}"/>
              </a:ext>
            </a:extLst>
          </p:cNvPr>
          <p:cNvSpPr>
            <a:spLocks noChangeArrowheads="1"/>
          </p:cNvSpPr>
          <p:nvPr/>
        </p:nvSpPr>
        <p:spPr bwMode="auto">
          <a:xfrm rot="18900000">
            <a:off x="4349819" y="6391811"/>
            <a:ext cx="3141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dirty="0">
                <a:solidFill>
                  <a:schemeClr val="bg1"/>
                </a:solidFill>
                <a:latin typeface="+mj-lt"/>
                <a:cs typeface="Arial" charset="0"/>
              </a:rPr>
              <a:t>1965</a:t>
            </a:r>
            <a:endParaRPr lang="en-US" altLang="en-US" sz="1800" dirty="0">
              <a:solidFill>
                <a:schemeClr val="bg1"/>
              </a:solidFill>
              <a:latin typeface="+mj-lt"/>
              <a:cs typeface="Arial" charset="0"/>
            </a:endParaRPr>
          </a:p>
        </p:txBody>
      </p:sp>
      <p:sp>
        <p:nvSpPr>
          <p:cNvPr id="29786" name="Rectangle 90">
            <a:extLst>
              <a:ext uri="{FF2B5EF4-FFF2-40B4-BE49-F238E27FC236}">
                <a16:creationId xmlns:a16="http://schemas.microsoft.com/office/drawing/2014/main" xmlns="" id="{1C407710-DD11-44BD-B842-C30F9F19E057}"/>
              </a:ext>
            </a:extLst>
          </p:cNvPr>
          <p:cNvSpPr>
            <a:spLocks noChangeArrowheads="1"/>
          </p:cNvSpPr>
          <p:nvPr/>
        </p:nvSpPr>
        <p:spPr bwMode="auto">
          <a:xfrm rot="18900000">
            <a:off x="5184844" y="6391811"/>
            <a:ext cx="3141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dirty="0">
                <a:solidFill>
                  <a:schemeClr val="bg1"/>
                </a:solidFill>
                <a:latin typeface="+mj-lt"/>
                <a:cs typeface="Arial" charset="0"/>
              </a:rPr>
              <a:t>1970</a:t>
            </a:r>
            <a:endParaRPr lang="en-US" altLang="en-US" sz="1800" dirty="0">
              <a:solidFill>
                <a:schemeClr val="bg1"/>
              </a:solidFill>
              <a:latin typeface="+mj-lt"/>
              <a:cs typeface="Arial" charset="0"/>
            </a:endParaRPr>
          </a:p>
        </p:txBody>
      </p:sp>
      <p:sp>
        <p:nvSpPr>
          <p:cNvPr id="29787" name="Rectangle 91">
            <a:extLst>
              <a:ext uri="{FF2B5EF4-FFF2-40B4-BE49-F238E27FC236}">
                <a16:creationId xmlns:a16="http://schemas.microsoft.com/office/drawing/2014/main" xmlns="" id="{BDD99468-B5C9-4D28-AC3B-C6552FA0DB89}"/>
              </a:ext>
            </a:extLst>
          </p:cNvPr>
          <p:cNvSpPr>
            <a:spLocks noChangeArrowheads="1"/>
          </p:cNvSpPr>
          <p:nvPr/>
        </p:nvSpPr>
        <p:spPr bwMode="auto">
          <a:xfrm rot="18900000">
            <a:off x="6019869" y="6391811"/>
            <a:ext cx="3141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solidFill>
                  <a:schemeClr val="bg1"/>
                </a:solidFill>
                <a:latin typeface="+mj-lt"/>
                <a:cs typeface="Arial" charset="0"/>
              </a:rPr>
              <a:t>1975</a:t>
            </a:r>
            <a:endParaRPr lang="en-US" altLang="en-US" sz="1800">
              <a:solidFill>
                <a:schemeClr val="bg1"/>
              </a:solidFill>
              <a:latin typeface="+mj-lt"/>
              <a:cs typeface="Arial" charset="0"/>
            </a:endParaRPr>
          </a:p>
        </p:txBody>
      </p:sp>
      <p:sp>
        <p:nvSpPr>
          <p:cNvPr id="29788" name="Rectangle 92">
            <a:extLst>
              <a:ext uri="{FF2B5EF4-FFF2-40B4-BE49-F238E27FC236}">
                <a16:creationId xmlns:a16="http://schemas.microsoft.com/office/drawing/2014/main" xmlns="" id="{8A04D655-BF16-4423-AC01-FB3D5BD0DEEA}"/>
              </a:ext>
            </a:extLst>
          </p:cNvPr>
          <p:cNvSpPr>
            <a:spLocks noChangeArrowheads="1"/>
          </p:cNvSpPr>
          <p:nvPr/>
        </p:nvSpPr>
        <p:spPr bwMode="auto">
          <a:xfrm rot="18900000">
            <a:off x="6856482" y="6391811"/>
            <a:ext cx="3141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solidFill>
                  <a:schemeClr val="bg1"/>
                </a:solidFill>
                <a:latin typeface="+mj-lt"/>
                <a:cs typeface="Arial" charset="0"/>
              </a:rPr>
              <a:t>1980</a:t>
            </a:r>
            <a:endParaRPr lang="en-US" altLang="en-US" sz="1800">
              <a:solidFill>
                <a:schemeClr val="bg1"/>
              </a:solidFill>
              <a:latin typeface="+mj-lt"/>
              <a:cs typeface="Arial" charset="0"/>
            </a:endParaRPr>
          </a:p>
        </p:txBody>
      </p:sp>
      <p:sp>
        <p:nvSpPr>
          <p:cNvPr id="29789" name="Rectangle 93">
            <a:extLst>
              <a:ext uri="{FF2B5EF4-FFF2-40B4-BE49-F238E27FC236}">
                <a16:creationId xmlns:a16="http://schemas.microsoft.com/office/drawing/2014/main" xmlns="" id="{7A4BB10D-8BB9-4254-9BE8-8CD3A155AD11}"/>
              </a:ext>
            </a:extLst>
          </p:cNvPr>
          <p:cNvSpPr>
            <a:spLocks noChangeArrowheads="1"/>
          </p:cNvSpPr>
          <p:nvPr/>
        </p:nvSpPr>
        <p:spPr bwMode="auto">
          <a:xfrm rot="18900000">
            <a:off x="7691507" y="6391811"/>
            <a:ext cx="3141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solidFill>
                  <a:schemeClr val="bg1"/>
                </a:solidFill>
                <a:latin typeface="+mj-lt"/>
                <a:cs typeface="Arial" charset="0"/>
              </a:rPr>
              <a:t>1985</a:t>
            </a:r>
            <a:endParaRPr lang="en-US" altLang="en-US" sz="1800">
              <a:solidFill>
                <a:schemeClr val="bg1"/>
              </a:solidFill>
              <a:latin typeface="+mj-lt"/>
              <a:cs typeface="Arial" charset="0"/>
            </a:endParaRPr>
          </a:p>
        </p:txBody>
      </p:sp>
      <p:sp>
        <p:nvSpPr>
          <p:cNvPr id="29790" name="Rectangle 94">
            <a:extLst>
              <a:ext uri="{FF2B5EF4-FFF2-40B4-BE49-F238E27FC236}">
                <a16:creationId xmlns:a16="http://schemas.microsoft.com/office/drawing/2014/main" xmlns="" id="{9DD2D052-C2C5-4F10-97A6-6D36A17C8CF8}"/>
              </a:ext>
            </a:extLst>
          </p:cNvPr>
          <p:cNvSpPr>
            <a:spLocks noChangeArrowheads="1"/>
          </p:cNvSpPr>
          <p:nvPr/>
        </p:nvSpPr>
        <p:spPr bwMode="auto">
          <a:xfrm rot="18900000">
            <a:off x="8528119" y="6391811"/>
            <a:ext cx="3141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solidFill>
                  <a:schemeClr val="bg1"/>
                </a:solidFill>
                <a:latin typeface="+mj-lt"/>
                <a:cs typeface="Arial" charset="0"/>
              </a:rPr>
              <a:t>1990</a:t>
            </a:r>
            <a:endParaRPr lang="en-US" altLang="en-US" sz="1800">
              <a:solidFill>
                <a:schemeClr val="bg1"/>
              </a:solidFill>
              <a:latin typeface="+mj-lt"/>
              <a:cs typeface="Arial" charset="0"/>
            </a:endParaRPr>
          </a:p>
        </p:txBody>
      </p:sp>
      <p:sp>
        <p:nvSpPr>
          <p:cNvPr id="29791" name="Rectangle 95">
            <a:extLst>
              <a:ext uri="{FF2B5EF4-FFF2-40B4-BE49-F238E27FC236}">
                <a16:creationId xmlns:a16="http://schemas.microsoft.com/office/drawing/2014/main" xmlns="" id="{9D8DCB33-37FF-4E43-919F-86B8A5339290}"/>
              </a:ext>
            </a:extLst>
          </p:cNvPr>
          <p:cNvSpPr>
            <a:spLocks noChangeArrowheads="1"/>
          </p:cNvSpPr>
          <p:nvPr/>
        </p:nvSpPr>
        <p:spPr bwMode="auto">
          <a:xfrm rot="18900000">
            <a:off x="9363144" y="6391811"/>
            <a:ext cx="3141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solidFill>
                  <a:schemeClr val="bg1"/>
                </a:solidFill>
                <a:latin typeface="+mj-lt"/>
                <a:cs typeface="Arial" charset="0"/>
              </a:rPr>
              <a:t>1995</a:t>
            </a:r>
            <a:endParaRPr lang="en-US" altLang="en-US" sz="1800">
              <a:solidFill>
                <a:schemeClr val="bg1"/>
              </a:solidFill>
              <a:latin typeface="+mj-lt"/>
              <a:cs typeface="Arial" charset="0"/>
            </a:endParaRPr>
          </a:p>
        </p:txBody>
      </p:sp>
      <p:sp>
        <p:nvSpPr>
          <p:cNvPr id="29792" name="Rectangle 96">
            <a:extLst>
              <a:ext uri="{FF2B5EF4-FFF2-40B4-BE49-F238E27FC236}">
                <a16:creationId xmlns:a16="http://schemas.microsoft.com/office/drawing/2014/main" xmlns="" id="{11C54D92-477B-433F-A243-B6EDF03FA658}"/>
              </a:ext>
            </a:extLst>
          </p:cNvPr>
          <p:cNvSpPr>
            <a:spLocks noChangeArrowheads="1"/>
          </p:cNvSpPr>
          <p:nvPr/>
        </p:nvSpPr>
        <p:spPr bwMode="auto">
          <a:xfrm rot="18900000">
            <a:off x="9864794" y="6391811"/>
            <a:ext cx="3141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solidFill>
                  <a:schemeClr val="bg1"/>
                </a:solidFill>
                <a:latin typeface="+mj-lt"/>
                <a:cs typeface="Arial" charset="0"/>
              </a:rPr>
              <a:t>1998</a:t>
            </a:r>
            <a:endParaRPr lang="en-US" altLang="en-US" sz="1800">
              <a:solidFill>
                <a:schemeClr val="bg1"/>
              </a:solidFill>
              <a:latin typeface="+mj-lt"/>
              <a:cs typeface="Arial" charset="0"/>
            </a:endParaRPr>
          </a:p>
        </p:txBody>
      </p:sp>
      <p:sp>
        <p:nvSpPr>
          <p:cNvPr id="29793" name="Rectangle 97">
            <a:extLst>
              <a:ext uri="{FF2B5EF4-FFF2-40B4-BE49-F238E27FC236}">
                <a16:creationId xmlns:a16="http://schemas.microsoft.com/office/drawing/2014/main" xmlns="" id="{AF37B4D2-DB75-4CA2-BC8B-9D93069CD415}"/>
              </a:ext>
            </a:extLst>
          </p:cNvPr>
          <p:cNvSpPr>
            <a:spLocks noChangeArrowheads="1"/>
          </p:cNvSpPr>
          <p:nvPr/>
        </p:nvSpPr>
        <p:spPr bwMode="auto">
          <a:xfrm rot="18900000">
            <a:off x="10198169" y="6391811"/>
            <a:ext cx="3141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200">
                <a:solidFill>
                  <a:schemeClr val="bg1"/>
                </a:solidFill>
                <a:latin typeface="+mj-lt"/>
                <a:cs typeface="Arial" charset="0"/>
              </a:rPr>
              <a:t>2000</a:t>
            </a:r>
            <a:endParaRPr lang="en-US" altLang="en-US" sz="1800">
              <a:solidFill>
                <a:schemeClr val="bg1"/>
              </a:solidFill>
              <a:latin typeface="+mj-lt"/>
              <a:cs typeface="Arial" charset="0"/>
            </a:endParaRPr>
          </a:p>
        </p:txBody>
      </p:sp>
      <p:grpSp>
        <p:nvGrpSpPr>
          <p:cNvPr id="65620" name="Group 98">
            <a:extLst>
              <a:ext uri="{FF2B5EF4-FFF2-40B4-BE49-F238E27FC236}">
                <a16:creationId xmlns:a16="http://schemas.microsoft.com/office/drawing/2014/main" xmlns="" id="{C1528463-FCB6-48FA-B4AF-FC232E74A362}"/>
              </a:ext>
            </a:extLst>
          </p:cNvPr>
          <p:cNvGrpSpPr>
            <a:grpSpLocks/>
          </p:cNvGrpSpPr>
          <p:nvPr/>
        </p:nvGrpSpPr>
        <p:grpSpPr bwMode="auto">
          <a:xfrm>
            <a:off x="8526464" y="3048001"/>
            <a:ext cx="915987" cy="193675"/>
            <a:chOff x="4411" y="1920"/>
            <a:chExt cx="577" cy="122"/>
          </a:xfrm>
        </p:grpSpPr>
        <p:sp>
          <p:nvSpPr>
            <p:cNvPr id="29803" name="Rectangle 99">
              <a:extLst>
                <a:ext uri="{FF2B5EF4-FFF2-40B4-BE49-F238E27FC236}">
                  <a16:creationId xmlns:a16="http://schemas.microsoft.com/office/drawing/2014/main" xmlns="" id="{2E7F3711-107A-4696-BB3C-957D9C4CE74C}"/>
                </a:ext>
              </a:extLst>
            </p:cNvPr>
            <p:cNvSpPr>
              <a:spLocks noChangeArrowheads="1"/>
            </p:cNvSpPr>
            <p:nvPr/>
          </p:nvSpPr>
          <p:spPr bwMode="auto">
            <a:xfrm>
              <a:off x="4411" y="1920"/>
              <a:ext cx="577" cy="1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endParaRPr lang="en-US" altLang="en-US" sz="6000">
                <a:latin typeface="+mj-lt"/>
                <a:cs typeface="Arial" charset="0"/>
              </a:endParaRPr>
            </a:p>
          </p:txBody>
        </p:sp>
        <p:sp>
          <p:nvSpPr>
            <p:cNvPr id="29804" name="Rectangle 100">
              <a:extLst>
                <a:ext uri="{FF2B5EF4-FFF2-40B4-BE49-F238E27FC236}">
                  <a16:creationId xmlns:a16="http://schemas.microsoft.com/office/drawing/2014/main" xmlns="" id="{97DC853D-71AE-4911-A907-11A9D2ED1FFD}"/>
                </a:ext>
              </a:extLst>
            </p:cNvPr>
            <p:cNvSpPr>
              <a:spLocks noChangeArrowheads="1"/>
            </p:cNvSpPr>
            <p:nvPr/>
          </p:nvSpPr>
          <p:spPr bwMode="auto">
            <a:xfrm>
              <a:off x="4411" y="1920"/>
              <a:ext cx="577" cy="122"/>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endParaRPr lang="en-US" altLang="en-US" sz="6000">
                <a:latin typeface="+mj-lt"/>
                <a:cs typeface="Arial" charset="0"/>
              </a:endParaRPr>
            </a:p>
          </p:txBody>
        </p:sp>
      </p:grpSp>
      <p:sp>
        <p:nvSpPr>
          <p:cNvPr id="29795" name="Rectangle 101">
            <a:extLst>
              <a:ext uri="{FF2B5EF4-FFF2-40B4-BE49-F238E27FC236}">
                <a16:creationId xmlns:a16="http://schemas.microsoft.com/office/drawing/2014/main" xmlns="" id="{96B60906-D73B-46D4-BABF-2B6A719F493B}"/>
              </a:ext>
            </a:extLst>
          </p:cNvPr>
          <p:cNvSpPr>
            <a:spLocks noChangeArrowheads="1"/>
          </p:cNvSpPr>
          <p:nvPr/>
        </p:nvSpPr>
        <p:spPr bwMode="auto">
          <a:xfrm>
            <a:off x="8780463" y="3057525"/>
            <a:ext cx="4191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000">
                <a:solidFill>
                  <a:srgbClr val="000000"/>
                </a:solidFill>
                <a:latin typeface="+mj-lt"/>
                <a:cs typeface="Arial" charset="0"/>
              </a:rPr>
              <a:t>Divorce </a:t>
            </a:r>
            <a:endParaRPr lang="en-US" altLang="en-US" sz="1800">
              <a:latin typeface="+mj-lt"/>
              <a:cs typeface="Arial" charset="0"/>
            </a:endParaRPr>
          </a:p>
        </p:txBody>
      </p:sp>
      <p:grpSp>
        <p:nvGrpSpPr>
          <p:cNvPr id="65622" name="Group 102">
            <a:extLst>
              <a:ext uri="{FF2B5EF4-FFF2-40B4-BE49-F238E27FC236}">
                <a16:creationId xmlns:a16="http://schemas.microsoft.com/office/drawing/2014/main" xmlns="" id="{6472DF8D-CA44-46B6-A165-4249FF570663}"/>
              </a:ext>
            </a:extLst>
          </p:cNvPr>
          <p:cNvGrpSpPr>
            <a:grpSpLocks/>
          </p:cNvGrpSpPr>
          <p:nvPr/>
        </p:nvGrpSpPr>
        <p:grpSpPr bwMode="auto">
          <a:xfrm>
            <a:off x="4799014" y="5905501"/>
            <a:ext cx="733425" cy="193675"/>
            <a:chOff x="2063" y="3720"/>
            <a:chExt cx="462" cy="122"/>
          </a:xfrm>
        </p:grpSpPr>
        <p:sp>
          <p:nvSpPr>
            <p:cNvPr id="29801" name="Rectangle 103">
              <a:extLst>
                <a:ext uri="{FF2B5EF4-FFF2-40B4-BE49-F238E27FC236}">
                  <a16:creationId xmlns:a16="http://schemas.microsoft.com/office/drawing/2014/main" xmlns="" id="{3A78A091-4525-4274-BBAB-7596BCFD2DD2}"/>
                </a:ext>
              </a:extLst>
            </p:cNvPr>
            <p:cNvSpPr>
              <a:spLocks noChangeArrowheads="1"/>
            </p:cNvSpPr>
            <p:nvPr/>
          </p:nvSpPr>
          <p:spPr bwMode="auto">
            <a:xfrm>
              <a:off x="2063" y="3720"/>
              <a:ext cx="462" cy="1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endParaRPr lang="en-US" altLang="en-US" sz="6000">
                <a:latin typeface="+mj-lt"/>
                <a:cs typeface="Arial" charset="0"/>
              </a:endParaRPr>
            </a:p>
          </p:txBody>
        </p:sp>
        <p:sp>
          <p:nvSpPr>
            <p:cNvPr id="29802" name="Rectangle 104">
              <a:extLst>
                <a:ext uri="{FF2B5EF4-FFF2-40B4-BE49-F238E27FC236}">
                  <a16:creationId xmlns:a16="http://schemas.microsoft.com/office/drawing/2014/main" xmlns="" id="{B2A01A81-5049-4F0A-B865-966639579431}"/>
                </a:ext>
              </a:extLst>
            </p:cNvPr>
            <p:cNvSpPr>
              <a:spLocks noChangeArrowheads="1"/>
            </p:cNvSpPr>
            <p:nvPr/>
          </p:nvSpPr>
          <p:spPr bwMode="auto">
            <a:xfrm>
              <a:off x="2063" y="3720"/>
              <a:ext cx="462" cy="122"/>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endParaRPr lang="en-US" altLang="en-US" sz="6000">
                <a:latin typeface="+mj-lt"/>
                <a:cs typeface="Arial" charset="0"/>
              </a:endParaRPr>
            </a:p>
          </p:txBody>
        </p:sp>
      </p:grpSp>
      <p:sp>
        <p:nvSpPr>
          <p:cNvPr id="29797" name="Rectangle 105">
            <a:extLst>
              <a:ext uri="{FF2B5EF4-FFF2-40B4-BE49-F238E27FC236}">
                <a16:creationId xmlns:a16="http://schemas.microsoft.com/office/drawing/2014/main" xmlns="" id="{BD3D0CDF-4659-4C56-B0E1-3D9EF7463FF7}"/>
              </a:ext>
            </a:extLst>
          </p:cNvPr>
          <p:cNvSpPr>
            <a:spLocks noChangeArrowheads="1"/>
          </p:cNvSpPr>
          <p:nvPr/>
        </p:nvSpPr>
        <p:spPr bwMode="auto">
          <a:xfrm>
            <a:off x="5019675" y="5915025"/>
            <a:ext cx="2644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defRPr/>
            </a:pPr>
            <a:r>
              <a:rPr lang="en-US" altLang="en-US" sz="1000" dirty="0">
                <a:solidFill>
                  <a:srgbClr val="000000"/>
                </a:solidFill>
                <a:latin typeface="+mj-lt"/>
                <a:cs typeface="Arial" charset="0"/>
              </a:rPr>
              <a:t>OWB</a:t>
            </a:r>
            <a:endParaRPr lang="en-US" altLang="en-US" sz="1800" dirty="0">
              <a:latin typeface="+mj-lt"/>
              <a:cs typeface="Arial" charset="0"/>
            </a:endParaRPr>
          </a:p>
        </p:txBody>
      </p:sp>
      <p:sp>
        <p:nvSpPr>
          <p:cNvPr id="29798" name="Freeform 106">
            <a:extLst>
              <a:ext uri="{FF2B5EF4-FFF2-40B4-BE49-F238E27FC236}">
                <a16:creationId xmlns:a16="http://schemas.microsoft.com/office/drawing/2014/main" xmlns="" id="{C163BF82-5F1C-4953-9F5E-2D3B19782028}"/>
              </a:ext>
            </a:extLst>
          </p:cNvPr>
          <p:cNvSpPr>
            <a:spLocks/>
          </p:cNvSpPr>
          <p:nvPr/>
        </p:nvSpPr>
        <p:spPr bwMode="auto">
          <a:xfrm>
            <a:off x="8077200" y="774700"/>
            <a:ext cx="2578100" cy="1587500"/>
          </a:xfrm>
          <a:custGeom>
            <a:avLst/>
            <a:gdLst>
              <a:gd name="T0" fmla="*/ 0 w 1624"/>
              <a:gd name="T1" fmla="*/ 2147483647 h 1000"/>
              <a:gd name="T2" fmla="*/ 2147483647 w 1624"/>
              <a:gd name="T3" fmla="*/ 2147483647 h 1000"/>
              <a:gd name="T4" fmla="*/ 2147483647 w 1624"/>
              <a:gd name="T5" fmla="*/ 2147483647 h 1000"/>
              <a:gd name="T6" fmla="*/ 2147483647 w 1624"/>
              <a:gd name="T7" fmla="*/ 2147483647 h 1000"/>
              <a:gd name="T8" fmla="*/ 2147483647 w 1624"/>
              <a:gd name="T9" fmla="*/ 2147483647 h 1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4" h="1000">
                <a:moveTo>
                  <a:pt x="0" y="1000"/>
                </a:moveTo>
                <a:cubicBezTo>
                  <a:pt x="328" y="720"/>
                  <a:pt x="656" y="440"/>
                  <a:pt x="912" y="280"/>
                </a:cubicBezTo>
                <a:cubicBezTo>
                  <a:pt x="1168" y="120"/>
                  <a:pt x="1448" y="80"/>
                  <a:pt x="1536" y="40"/>
                </a:cubicBezTo>
                <a:cubicBezTo>
                  <a:pt x="1624" y="0"/>
                  <a:pt x="1440" y="40"/>
                  <a:pt x="1440" y="40"/>
                </a:cubicBezTo>
                <a:cubicBezTo>
                  <a:pt x="1440" y="40"/>
                  <a:pt x="1488" y="40"/>
                  <a:pt x="1536" y="40"/>
                </a:cubicBezTo>
              </a:path>
            </a:pathLst>
          </a:custGeom>
          <a:noFill/>
          <a:ln w="254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defRPr/>
            </a:pPr>
            <a:endParaRPr lang="en-US">
              <a:latin typeface="+mj-lt"/>
              <a:cs typeface="Arial" charset="0"/>
            </a:endParaRPr>
          </a:p>
        </p:txBody>
      </p:sp>
      <p:sp>
        <p:nvSpPr>
          <p:cNvPr id="65625" name="WordArt 108">
            <a:extLst>
              <a:ext uri="{FF2B5EF4-FFF2-40B4-BE49-F238E27FC236}">
                <a16:creationId xmlns:a16="http://schemas.microsoft.com/office/drawing/2014/main" xmlns="" id="{D0C10491-786B-432B-B9AA-DC21D139DF36}"/>
              </a:ext>
            </a:extLst>
          </p:cNvPr>
          <p:cNvSpPr>
            <a:spLocks noChangeArrowheads="1" noChangeShapeType="1" noTextEdit="1"/>
          </p:cNvSpPr>
          <p:nvPr/>
        </p:nvSpPr>
        <p:spPr bwMode="auto">
          <a:xfrm>
            <a:off x="2647951" y="1905001"/>
            <a:ext cx="3357563" cy="1120775"/>
          </a:xfrm>
          <a:prstGeom prst="rect">
            <a:avLst/>
          </a:prstGeom>
        </p:spPr>
        <p:txBody>
          <a:bodyPr wrap="none" fromWordArt="1">
            <a:prstTxWarp prst="textSlantUp">
              <a:avLst>
                <a:gd name="adj" fmla="val 32056"/>
              </a:avLst>
            </a:prstTxWarp>
          </a:bodyPr>
          <a:lstStyle/>
          <a:p>
            <a:pPr algn="ctr"/>
            <a:r>
              <a:rPr lang="en-US" sz="4800" kern="10">
                <a:ln w="9525">
                  <a:solidFill>
                    <a:srgbClr val="CC99FF"/>
                  </a:solidFill>
                  <a:round/>
                  <a:headEnd/>
                  <a:tailEnd/>
                </a:ln>
                <a:effectLst>
                  <a:outerShdw dist="53882" dir="2700000" algn="ctr" rotWithShape="0">
                    <a:srgbClr val="9999FF">
                      <a:alpha val="79999"/>
                    </a:srgbClr>
                  </a:outerShdw>
                </a:effectLst>
                <a:latin typeface="+mj-lt"/>
                <a:ea typeface="+mj-lt"/>
                <a:cs typeface="+mj-lt"/>
              </a:rPr>
              <a:t>Index of Rejection</a:t>
            </a:r>
          </a:p>
        </p:txBody>
      </p:sp>
    </p:spTree>
    <p:extLst>
      <p:ext uri="{BB962C8B-B14F-4D97-AF65-F5344CB8AC3E}">
        <p14:creationId xmlns:p14="http://schemas.microsoft.com/office/powerpoint/2010/main" val="412415353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4D53F90-BFDB-4A6C-AA40-B3CAA9778B2B}"/>
              </a:ext>
            </a:extLst>
          </p:cNvPr>
          <p:cNvPicPr>
            <a:picLocks noChangeAspect="1"/>
          </p:cNvPicPr>
          <p:nvPr/>
        </p:nvPicPr>
        <p:blipFill>
          <a:blip r:embed="rId2"/>
          <a:stretch>
            <a:fillRect/>
          </a:stretch>
        </p:blipFill>
        <p:spPr>
          <a:xfrm>
            <a:off x="288139" y="511728"/>
            <a:ext cx="11540566" cy="5796793"/>
          </a:xfrm>
          <a:prstGeom prst="rect">
            <a:avLst/>
          </a:prstGeom>
        </p:spPr>
      </p:pic>
    </p:spTree>
    <p:extLst>
      <p:ext uri="{BB962C8B-B14F-4D97-AF65-F5344CB8AC3E}">
        <p14:creationId xmlns:p14="http://schemas.microsoft.com/office/powerpoint/2010/main" val="2786870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AA3FF15-16C0-43F6-94E4-C71E17FEF7C3}"/>
              </a:ext>
            </a:extLst>
          </p:cNvPr>
          <p:cNvSpPr txBox="1"/>
          <p:nvPr/>
        </p:nvSpPr>
        <p:spPr>
          <a:xfrm>
            <a:off x="5265541" y="3005729"/>
            <a:ext cx="1537280" cy="800219"/>
          </a:xfrm>
          <a:prstGeom prst="rect">
            <a:avLst/>
          </a:prstGeom>
          <a:noFill/>
        </p:spPr>
        <p:txBody>
          <a:bodyPr wrap="none" rtlCol="0">
            <a:spAutoFit/>
          </a:bodyPr>
          <a:lstStyle/>
          <a:p>
            <a:r>
              <a:rPr lang="en-US" sz="2800" b="1" dirty="0">
                <a:solidFill>
                  <a:schemeClr val="bg2">
                    <a:lumMod val="50000"/>
                  </a:schemeClr>
                </a:solidFill>
              </a:rPr>
              <a:t>Imitators</a:t>
            </a:r>
          </a:p>
          <a:p>
            <a:endParaRPr lang="en-US" dirty="0"/>
          </a:p>
        </p:txBody>
      </p:sp>
      <p:pic>
        <p:nvPicPr>
          <p:cNvPr id="3" name="Picture 2">
            <a:extLst>
              <a:ext uri="{FF2B5EF4-FFF2-40B4-BE49-F238E27FC236}">
                <a16:creationId xmlns:a16="http://schemas.microsoft.com/office/drawing/2014/main" xmlns="" id="{726744AA-9CC7-487B-9D50-71ACBC5446AA}"/>
              </a:ext>
            </a:extLst>
          </p:cNvPr>
          <p:cNvPicPr>
            <a:picLocks noChangeAspect="1"/>
          </p:cNvPicPr>
          <p:nvPr/>
        </p:nvPicPr>
        <p:blipFill>
          <a:blip r:embed="rId2"/>
          <a:stretch>
            <a:fillRect/>
          </a:stretch>
        </p:blipFill>
        <p:spPr>
          <a:xfrm>
            <a:off x="10983730" y="5603846"/>
            <a:ext cx="1208270" cy="1254154"/>
          </a:xfrm>
          <a:prstGeom prst="rect">
            <a:avLst/>
          </a:prstGeom>
        </p:spPr>
      </p:pic>
      <p:pic>
        <p:nvPicPr>
          <p:cNvPr id="4" name="Picture 3">
            <a:extLst>
              <a:ext uri="{FF2B5EF4-FFF2-40B4-BE49-F238E27FC236}">
                <a16:creationId xmlns:a16="http://schemas.microsoft.com/office/drawing/2014/main" xmlns="" id="{DFDCB7B7-26C4-43DB-9C0A-454C5F3F8856}"/>
              </a:ext>
            </a:extLst>
          </p:cNvPr>
          <p:cNvPicPr>
            <a:picLocks noChangeAspect="1"/>
          </p:cNvPicPr>
          <p:nvPr/>
        </p:nvPicPr>
        <p:blipFill>
          <a:blip r:embed="rId3"/>
          <a:stretch>
            <a:fillRect/>
          </a:stretch>
        </p:blipFill>
        <p:spPr>
          <a:xfrm>
            <a:off x="3962837" y="4066351"/>
            <a:ext cx="3630113" cy="2591439"/>
          </a:xfrm>
          <a:prstGeom prst="rect">
            <a:avLst/>
          </a:prstGeom>
        </p:spPr>
      </p:pic>
      <p:pic>
        <p:nvPicPr>
          <p:cNvPr id="5" name="Picture 4">
            <a:extLst>
              <a:ext uri="{FF2B5EF4-FFF2-40B4-BE49-F238E27FC236}">
                <a16:creationId xmlns:a16="http://schemas.microsoft.com/office/drawing/2014/main" xmlns="" id="{C26ACBBB-D37D-4C8A-8560-52DC7FDF0DAB}"/>
              </a:ext>
            </a:extLst>
          </p:cNvPr>
          <p:cNvPicPr>
            <a:picLocks noChangeAspect="1"/>
          </p:cNvPicPr>
          <p:nvPr/>
        </p:nvPicPr>
        <p:blipFill>
          <a:blip r:embed="rId4"/>
          <a:stretch>
            <a:fillRect/>
          </a:stretch>
        </p:blipFill>
        <p:spPr>
          <a:xfrm>
            <a:off x="4743495" y="0"/>
            <a:ext cx="2068796" cy="2591439"/>
          </a:xfrm>
          <a:prstGeom prst="rect">
            <a:avLst/>
          </a:prstGeom>
        </p:spPr>
      </p:pic>
    </p:spTree>
    <p:extLst>
      <p:ext uri="{BB962C8B-B14F-4D97-AF65-F5344CB8AC3E}">
        <p14:creationId xmlns:p14="http://schemas.microsoft.com/office/powerpoint/2010/main" val="2945100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AF0B9EB-8EE1-48AD-9693-03D58D675EDC}"/>
              </a:ext>
            </a:extLst>
          </p:cNvPr>
          <p:cNvPicPr>
            <a:picLocks noChangeAspect="1"/>
          </p:cNvPicPr>
          <p:nvPr/>
        </p:nvPicPr>
        <p:blipFill>
          <a:blip r:embed="rId2"/>
          <a:stretch>
            <a:fillRect/>
          </a:stretch>
        </p:blipFill>
        <p:spPr>
          <a:xfrm>
            <a:off x="0" y="0"/>
            <a:ext cx="2060613" cy="2429301"/>
          </a:xfrm>
          <a:prstGeom prst="rect">
            <a:avLst/>
          </a:prstGeom>
        </p:spPr>
      </p:pic>
      <p:pic>
        <p:nvPicPr>
          <p:cNvPr id="3" name="Picture 2">
            <a:extLst>
              <a:ext uri="{FF2B5EF4-FFF2-40B4-BE49-F238E27FC236}">
                <a16:creationId xmlns:a16="http://schemas.microsoft.com/office/drawing/2014/main" xmlns="" id="{1DDF85CC-5F97-48C1-8790-241BCDBC965B}"/>
              </a:ext>
            </a:extLst>
          </p:cNvPr>
          <p:cNvPicPr>
            <a:picLocks noChangeAspect="1"/>
          </p:cNvPicPr>
          <p:nvPr/>
        </p:nvPicPr>
        <p:blipFill>
          <a:blip r:embed="rId3"/>
          <a:stretch>
            <a:fillRect/>
          </a:stretch>
        </p:blipFill>
        <p:spPr>
          <a:xfrm>
            <a:off x="3981856" y="37204"/>
            <a:ext cx="2095500" cy="2657475"/>
          </a:xfrm>
          <a:prstGeom prst="rect">
            <a:avLst/>
          </a:prstGeom>
        </p:spPr>
      </p:pic>
      <p:pic>
        <p:nvPicPr>
          <p:cNvPr id="4" name="Picture 3">
            <a:extLst>
              <a:ext uri="{FF2B5EF4-FFF2-40B4-BE49-F238E27FC236}">
                <a16:creationId xmlns:a16="http://schemas.microsoft.com/office/drawing/2014/main" xmlns="" id="{698513A9-F3A2-4127-9722-4205A51F0FC7}"/>
              </a:ext>
            </a:extLst>
          </p:cNvPr>
          <p:cNvPicPr>
            <a:picLocks noChangeAspect="1"/>
          </p:cNvPicPr>
          <p:nvPr/>
        </p:nvPicPr>
        <p:blipFill>
          <a:blip r:embed="rId4"/>
          <a:stretch>
            <a:fillRect/>
          </a:stretch>
        </p:blipFill>
        <p:spPr>
          <a:xfrm>
            <a:off x="6104493" y="195005"/>
            <a:ext cx="1621457" cy="2150020"/>
          </a:xfrm>
          <a:prstGeom prst="rect">
            <a:avLst/>
          </a:prstGeom>
        </p:spPr>
      </p:pic>
      <p:pic>
        <p:nvPicPr>
          <p:cNvPr id="5" name="Picture 4">
            <a:extLst>
              <a:ext uri="{FF2B5EF4-FFF2-40B4-BE49-F238E27FC236}">
                <a16:creationId xmlns:a16="http://schemas.microsoft.com/office/drawing/2014/main" xmlns="" id="{E044226D-14C2-48D6-A49D-375B6E936667}"/>
              </a:ext>
            </a:extLst>
          </p:cNvPr>
          <p:cNvPicPr>
            <a:picLocks noChangeAspect="1"/>
          </p:cNvPicPr>
          <p:nvPr/>
        </p:nvPicPr>
        <p:blipFill>
          <a:blip r:embed="rId5"/>
          <a:stretch>
            <a:fillRect/>
          </a:stretch>
        </p:blipFill>
        <p:spPr>
          <a:xfrm>
            <a:off x="7780440" y="42320"/>
            <a:ext cx="1993267" cy="2538484"/>
          </a:xfrm>
          <a:prstGeom prst="rect">
            <a:avLst/>
          </a:prstGeom>
        </p:spPr>
      </p:pic>
      <p:pic>
        <p:nvPicPr>
          <p:cNvPr id="6" name="Picture 5">
            <a:extLst>
              <a:ext uri="{FF2B5EF4-FFF2-40B4-BE49-F238E27FC236}">
                <a16:creationId xmlns:a16="http://schemas.microsoft.com/office/drawing/2014/main" xmlns="" id="{8EA839B6-AEC7-445F-BCF6-2B2E17F7799E}"/>
              </a:ext>
            </a:extLst>
          </p:cNvPr>
          <p:cNvPicPr>
            <a:picLocks noChangeAspect="1"/>
          </p:cNvPicPr>
          <p:nvPr/>
        </p:nvPicPr>
        <p:blipFill>
          <a:blip r:embed="rId6"/>
          <a:stretch>
            <a:fillRect/>
          </a:stretch>
        </p:blipFill>
        <p:spPr>
          <a:xfrm>
            <a:off x="9916683" y="155545"/>
            <a:ext cx="2000763" cy="2014538"/>
          </a:xfrm>
          <a:prstGeom prst="rect">
            <a:avLst/>
          </a:prstGeom>
        </p:spPr>
      </p:pic>
      <p:pic>
        <p:nvPicPr>
          <p:cNvPr id="7" name="Picture 6">
            <a:extLst>
              <a:ext uri="{FF2B5EF4-FFF2-40B4-BE49-F238E27FC236}">
                <a16:creationId xmlns:a16="http://schemas.microsoft.com/office/drawing/2014/main" xmlns="" id="{AFBAA720-B59A-49FF-B1F8-BC10E9C4D75F}"/>
              </a:ext>
            </a:extLst>
          </p:cNvPr>
          <p:cNvPicPr>
            <a:picLocks noChangeAspect="1"/>
          </p:cNvPicPr>
          <p:nvPr/>
        </p:nvPicPr>
        <p:blipFill>
          <a:blip r:embed="rId7"/>
          <a:stretch>
            <a:fillRect/>
          </a:stretch>
        </p:blipFill>
        <p:spPr>
          <a:xfrm>
            <a:off x="220923" y="2776395"/>
            <a:ext cx="1618765" cy="1751498"/>
          </a:xfrm>
          <a:prstGeom prst="rect">
            <a:avLst/>
          </a:prstGeom>
        </p:spPr>
      </p:pic>
      <p:pic>
        <p:nvPicPr>
          <p:cNvPr id="8" name="Picture 7">
            <a:extLst>
              <a:ext uri="{FF2B5EF4-FFF2-40B4-BE49-F238E27FC236}">
                <a16:creationId xmlns:a16="http://schemas.microsoft.com/office/drawing/2014/main" xmlns="" id="{A6C3741C-55D4-4641-922D-D8B80A3EBF63}"/>
              </a:ext>
            </a:extLst>
          </p:cNvPr>
          <p:cNvPicPr>
            <a:picLocks noChangeAspect="1"/>
          </p:cNvPicPr>
          <p:nvPr/>
        </p:nvPicPr>
        <p:blipFill>
          <a:blip r:embed="rId8"/>
          <a:stretch>
            <a:fillRect/>
          </a:stretch>
        </p:blipFill>
        <p:spPr>
          <a:xfrm>
            <a:off x="2287990" y="2776395"/>
            <a:ext cx="1215404" cy="1809750"/>
          </a:xfrm>
          <a:prstGeom prst="rect">
            <a:avLst/>
          </a:prstGeom>
        </p:spPr>
      </p:pic>
      <p:pic>
        <p:nvPicPr>
          <p:cNvPr id="9" name="Picture 8">
            <a:extLst>
              <a:ext uri="{FF2B5EF4-FFF2-40B4-BE49-F238E27FC236}">
                <a16:creationId xmlns:a16="http://schemas.microsoft.com/office/drawing/2014/main" xmlns="" id="{BBF86AEB-A1BB-489B-AE20-8B66B79CB888}"/>
              </a:ext>
            </a:extLst>
          </p:cNvPr>
          <p:cNvPicPr>
            <a:picLocks noChangeAspect="1"/>
          </p:cNvPicPr>
          <p:nvPr/>
        </p:nvPicPr>
        <p:blipFill>
          <a:blip r:embed="rId9"/>
          <a:stretch>
            <a:fillRect/>
          </a:stretch>
        </p:blipFill>
        <p:spPr>
          <a:xfrm>
            <a:off x="9559369" y="2380760"/>
            <a:ext cx="2358077" cy="2014538"/>
          </a:xfrm>
          <a:prstGeom prst="rect">
            <a:avLst/>
          </a:prstGeom>
        </p:spPr>
      </p:pic>
      <p:pic>
        <p:nvPicPr>
          <p:cNvPr id="10" name="Picture 9">
            <a:extLst>
              <a:ext uri="{FF2B5EF4-FFF2-40B4-BE49-F238E27FC236}">
                <a16:creationId xmlns:a16="http://schemas.microsoft.com/office/drawing/2014/main" xmlns="" id="{C4B76729-6BD0-4882-99A2-3D894E7D602D}"/>
              </a:ext>
            </a:extLst>
          </p:cNvPr>
          <p:cNvPicPr>
            <a:picLocks noChangeAspect="1"/>
          </p:cNvPicPr>
          <p:nvPr/>
        </p:nvPicPr>
        <p:blipFill>
          <a:blip r:embed="rId10"/>
          <a:stretch>
            <a:fillRect/>
          </a:stretch>
        </p:blipFill>
        <p:spPr>
          <a:xfrm>
            <a:off x="3723565" y="2888944"/>
            <a:ext cx="1819061" cy="1311582"/>
          </a:xfrm>
          <a:prstGeom prst="rect">
            <a:avLst/>
          </a:prstGeom>
        </p:spPr>
      </p:pic>
      <p:pic>
        <p:nvPicPr>
          <p:cNvPr id="11" name="Picture 10">
            <a:extLst>
              <a:ext uri="{FF2B5EF4-FFF2-40B4-BE49-F238E27FC236}">
                <a16:creationId xmlns:a16="http://schemas.microsoft.com/office/drawing/2014/main" xmlns="" id="{3BAF72BB-89FB-40AB-9890-0BE7E311F428}"/>
              </a:ext>
            </a:extLst>
          </p:cNvPr>
          <p:cNvPicPr>
            <a:picLocks noChangeAspect="1"/>
          </p:cNvPicPr>
          <p:nvPr/>
        </p:nvPicPr>
        <p:blipFill>
          <a:blip r:embed="rId11"/>
          <a:stretch>
            <a:fillRect/>
          </a:stretch>
        </p:blipFill>
        <p:spPr>
          <a:xfrm>
            <a:off x="5954884" y="2837587"/>
            <a:ext cx="2486025" cy="1323975"/>
          </a:xfrm>
          <a:prstGeom prst="rect">
            <a:avLst/>
          </a:prstGeom>
        </p:spPr>
      </p:pic>
      <p:pic>
        <p:nvPicPr>
          <p:cNvPr id="12" name="Picture 11">
            <a:extLst>
              <a:ext uri="{FF2B5EF4-FFF2-40B4-BE49-F238E27FC236}">
                <a16:creationId xmlns:a16="http://schemas.microsoft.com/office/drawing/2014/main" xmlns="" id="{EE909C8A-7288-42F6-A4E4-53D67D512AD4}"/>
              </a:ext>
            </a:extLst>
          </p:cNvPr>
          <p:cNvPicPr>
            <a:picLocks noChangeAspect="1"/>
          </p:cNvPicPr>
          <p:nvPr/>
        </p:nvPicPr>
        <p:blipFill>
          <a:blip r:embed="rId12"/>
          <a:stretch>
            <a:fillRect/>
          </a:stretch>
        </p:blipFill>
        <p:spPr>
          <a:xfrm>
            <a:off x="274554" y="4743226"/>
            <a:ext cx="1703546" cy="1916881"/>
          </a:xfrm>
          <a:prstGeom prst="rect">
            <a:avLst/>
          </a:prstGeom>
        </p:spPr>
      </p:pic>
      <p:pic>
        <p:nvPicPr>
          <p:cNvPr id="13" name="Picture 12">
            <a:extLst>
              <a:ext uri="{FF2B5EF4-FFF2-40B4-BE49-F238E27FC236}">
                <a16:creationId xmlns:a16="http://schemas.microsoft.com/office/drawing/2014/main" xmlns="" id="{6020BC40-EAA0-4B98-955A-C960C60553F8}"/>
              </a:ext>
            </a:extLst>
          </p:cNvPr>
          <p:cNvPicPr>
            <a:picLocks noChangeAspect="1"/>
          </p:cNvPicPr>
          <p:nvPr/>
        </p:nvPicPr>
        <p:blipFill>
          <a:blip r:embed="rId13"/>
          <a:stretch>
            <a:fillRect/>
          </a:stretch>
        </p:blipFill>
        <p:spPr>
          <a:xfrm>
            <a:off x="2289712" y="4796790"/>
            <a:ext cx="1213682" cy="1809751"/>
          </a:xfrm>
          <a:prstGeom prst="rect">
            <a:avLst/>
          </a:prstGeom>
        </p:spPr>
      </p:pic>
      <p:pic>
        <p:nvPicPr>
          <p:cNvPr id="14" name="Picture 13">
            <a:extLst>
              <a:ext uri="{FF2B5EF4-FFF2-40B4-BE49-F238E27FC236}">
                <a16:creationId xmlns:a16="http://schemas.microsoft.com/office/drawing/2014/main" xmlns="" id="{C72180AA-40DB-482E-99C0-DE3DCC2E6CE4}"/>
              </a:ext>
            </a:extLst>
          </p:cNvPr>
          <p:cNvPicPr>
            <a:picLocks noChangeAspect="1"/>
          </p:cNvPicPr>
          <p:nvPr/>
        </p:nvPicPr>
        <p:blipFill>
          <a:blip r:embed="rId14"/>
          <a:stretch>
            <a:fillRect/>
          </a:stretch>
        </p:blipFill>
        <p:spPr>
          <a:xfrm>
            <a:off x="3682481" y="4758228"/>
            <a:ext cx="2477042" cy="1916881"/>
          </a:xfrm>
          <a:prstGeom prst="rect">
            <a:avLst/>
          </a:prstGeom>
        </p:spPr>
      </p:pic>
      <p:pic>
        <p:nvPicPr>
          <p:cNvPr id="15" name="Picture 14">
            <a:extLst>
              <a:ext uri="{FF2B5EF4-FFF2-40B4-BE49-F238E27FC236}">
                <a16:creationId xmlns:a16="http://schemas.microsoft.com/office/drawing/2014/main" xmlns="" id="{C38B3011-CE96-4F43-85D1-C43BD1CE8729}"/>
              </a:ext>
            </a:extLst>
          </p:cNvPr>
          <p:cNvPicPr>
            <a:picLocks noChangeAspect="1"/>
          </p:cNvPicPr>
          <p:nvPr/>
        </p:nvPicPr>
        <p:blipFill>
          <a:blip r:embed="rId15"/>
          <a:stretch>
            <a:fillRect/>
          </a:stretch>
        </p:blipFill>
        <p:spPr>
          <a:xfrm>
            <a:off x="6261106" y="4758228"/>
            <a:ext cx="2717687" cy="1960132"/>
          </a:xfrm>
          <a:prstGeom prst="rect">
            <a:avLst/>
          </a:prstGeom>
        </p:spPr>
      </p:pic>
      <p:pic>
        <p:nvPicPr>
          <p:cNvPr id="16" name="Picture 15">
            <a:extLst>
              <a:ext uri="{FF2B5EF4-FFF2-40B4-BE49-F238E27FC236}">
                <a16:creationId xmlns:a16="http://schemas.microsoft.com/office/drawing/2014/main" xmlns="" id="{C251BCFE-2963-4858-9170-60D6278A714F}"/>
              </a:ext>
            </a:extLst>
          </p:cNvPr>
          <p:cNvPicPr>
            <a:picLocks noChangeAspect="1"/>
          </p:cNvPicPr>
          <p:nvPr/>
        </p:nvPicPr>
        <p:blipFill>
          <a:blip r:embed="rId16"/>
          <a:stretch>
            <a:fillRect/>
          </a:stretch>
        </p:blipFill>
        <p:spPr>
          <a:xfrm>
            <a:off x="9559369" y="4984810"/>
            <a:ext cx="2085975" cy="1733550"/>
          </a:xfrm>
          <a:prstGeom prst="rect">
            <a:avLst/>
          </a:prstGeom>
        </p:spPr>
      </p:pic>
      <p:cxnSp>
        <p:nvCxnSpPr>
          <p:cNvPr id="18" name="Straight Connector 17">
            <a:extLst>
              <a:ext uri="{FF2B5EF4-FFF2-40B4-BE49-F238E27FC236}">
                <a16:creationId xmlns:a16="http://schemas.microsoft.com/office/drawing/2014/main" xmlns="" id="{80F3DDE9-84D2-4CB9-BDFF-8B2DA87220BE}"/>
              </a:ext>
            </a:extLst>
          </p:cNvPr>
          <p:cNvCxnSpPr/>
          <p:nvPr/>
        </p:nvCxnSpPr>
        <p:spPr>
          <a:xfrm>
            <a:off x="3582955" y="4586145"/>
            <a:ext cx="0" cy="2088964"/>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87AFC83C-9CE3-43A5-A323-D2874A8E06F9}"/>
              </a:ext>
            </a:extLst>
          </p:cNvPr>
          <p:cNvCxnSpPr>
            <a:cxnSpLocks/>
          </p:cNvCxnSpPr>
          <p:nvPr/>
        </p:nvCxnSpPr>
        <p:spPr>
          <a:xfrm>
            <a:off x="3582955" y="4621880"/>
            <a:ext cx="8425543" cy="81943"/>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xmlns="" id="{B4B70F78-E455-4215-8638-864FF840A5F3}"/>
              </a:ext>
            </a:extLst>
          </p:cNvPr>
          <p:cNvPicPr>
            <a:picLocks noChangeAspect="1"/>
          </p:cNvPicPr>
          <p:nvPr/>
        </p:nvPicPr>
        <p:blipFill>
          <a:blip r:embed="rId17"/>
          <a:stretch>
            <a:fillRect/>
          </a:stretch>
        </p:blipFill>
        <p:spPr>
          <a:xfrm>
            <a:off x="2175261" y="105760"/>
            <a:ext cx="1774716" cy="2429301"/>
          </a:xfrm>
          <a:prstGeom prst="rect">
            <a:avLst/>
          </a:prstGeom>
        </p:spPr>
      </p:pic>
    </p:spTree>
    <p:extLst>
      <p:ext uri="{BB962C8B-B14F-4D97-AF65-F5344CB8AC3E}">
        <p14:creationId xmlns:p14="http://schemas.microsoft.com/office/powerpoint/2010/main" val="1099774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C7A4F9-4FC6-4825-BE99-61CC9AC464E1}"/>
              </a:ext>
            </a:extLst>
          </p:cNvPr>
          <p:cNvSpPr txBox="1"/>
          <p:nvPr/>
        </p:nvSpPr>
        <p:spPr>
          <a:xfrm>
            <a:off x="1816301" y="3013501"/>
            <a:ext cx="8559397" cy="830997"/>
          </a:xfrm>
          <a:prstGeom prst="rect">
            <a:avLst/>
          </a:prstGeom>
          <a:noFill/>
        </p:spPr>
        <p:txBody>
          <a:bodyPr wrap="square" rtlCol="0">
            <a:spAutoFit/>
          </a:bodyPr>
          <a:lstStyle/>
          <a:p>
            <a:r>
              <a:rPr lang="en-US" sz="4800" b="1" dirty="0">
                <a:solidFill>
                  <a:schemeClr val="bg2">
                    <a:lumMod val="50000"/>
                  </a:schemeClr>
                </a:solidFill>
              </a:rPr>
              <a:t>Two great sexual revolutions</a:t>
            </a:r>
          </a:p>
        </p:txBody>
      </p:sp>
    </p:spTree>
    <p:extLst>
      <p:ext uri="{BB962C8B-B14F-4D97-AF65-F5344CB8AC3E}">
        <p14:creationId xmlns:p14="http://schemas.microsoft.com/office/powerpoint/2010/main" val="4014948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31B3FAC-03E7-4F84-9C17-9364ADB4B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295400"/>
            <a:ext cx="4254500" cy="411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39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154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Slides for Fall Adventure.pdf">
            <a:extLst>
              <a:ext uri="{FF2B5EF4-FFF2-40B4-BE49-F238E27FC236}">
                <a16:creationId xmlns:a16="http://schemas.microsoft.com/office/drawing/2014/main" xmlns="" id="{BAF68EF2-73C7-49B8-AB7A-C2D099D877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57214"/>
            <a:ext cx="8153400" cy="630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383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C389F32-EB07-4B79-8E63-AE8AC601B168}"/>
              </a:ext>
            </a:extLst>
          </p:cNvPr>
          <p:cNvPicPr>
            <a:picLocks noChangeAspect="1"/>
          </p:cNvPicPr>
          <p:nvPr/>
        </p:nvPicPr>
        <p:blipFill>
          <a:blip r:embed="rId2"/>
          <a:stretch>
            <a:fillRect/>
          </a:stretch>
        </p:blipFill>
        <p:spPr>
          <a:xfrm>
            <a:off x="5591175" y="1504950"/>
            <a:ext cx="6600825" cy="5353050"/>
          </a:xfrm>
          <a:prstGeom prst="rect">
            <a:avLst/>
          </a:prstGeom>
        </p:spPr>
      </p:pic>
      <p:pic>
        <p:nvPicPr>
          <p:cNvPr id="4" name="Picture 3">
            <a:extLst>
              <a:ext uri="{FF2B5EF4-FFF2-40B4-BE49-F238E27FC236}">
                <a16:creationId xmlns:a16="http://schemas.microsoft.com/office/drawing/2014/main" xmlns="" id="{EE3C3121-8672-4309-B3A0-576AFCA7B33D}"/>
              </a:ext>
            </a:extLst>
          </p:cNvPr>
          <p:cNvPicPr>
            <a:picLocks noChangeAspect="1"/>
          </p:cNvPicPr>
          <p:nvPr/>
        </p:nvPicPr>
        <p:blipFill>
          <a:blip r:embed="rId3"/>
          <a:stretch>
            <a:fillRect/>
          </a:stretch>
        </p:blipFill>
        <p:spPr>
          <a:xfrm>
            <a:off x="-1" y="157162"/>
            <a:ext cx="5445457" cy="4453943"/>
          </a:xfrm>
          <a:prstGeom prst="rect">
            <a:avLst/>
          </a:prstGeom>
        </p:spPr>
      </p:pic>
    </p:spTree>
    <p:extLst>
      <p:ext uri="{BB962C8B-B14F-4D97-AF65-F5344CB8AC3E}">
        <p14:creationId xmlns:p14="http://schemas.microsoft.com/office/powerpoint/2010/main" val="3020299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12DE9DF-5FAE-4F4F-9C12-1FCE34370151}"/>
              </a:ext>
            </a:extLst>
          </p:cNvPr>
          <p:cNvSpPr txBox="1"/>
          <p:nvPr/>
        </p:nvSpPr>
        <p:spPr>
          <a:xfrm>
            <a:off x="1779081" y="1835273"/>
            <a:ext cx="8633838" cy="2862322"/>
          </a:xfrm>
          <a:prstGeom prst="rect">
            <a:avLst/>
          </a:prstGeom>
          <a:noFill/>
        </p:spPr>
        <p:txBody>
          <a:bodyPr wrap="none" rtlCol="0">
            <a:spAutoFit/>
          </a:bodyPr>
          <a:lstStyle/>
          <a:p>
            <a:pPr algn="ctr"/>
            <a:r>
              <a:rPr lang="en-US" sz="5400" dirty="0"/>
              <a:t>The Social Sciences well done </a:t>
            </a:r>
          </a:p>
          <a:p>
            <a:pPr algn="ctr"/>
            <a:r>
              <a:rPr lang="en-US" sz="5400" dirty="0"/>
              <a:t> Cannot but illustrate the way </a:t>
            </a:r>
            <a:br>
              <a:rPr lang="en-US" sz="5400" dirty="0"/>
            </a:br>
            <a:r>
              <a:rPr lang="en-US" sz="5400" dirty="0"/>
              <a:t>God made man.</a:t>
            </a:r>
          </a:p>
          <a:p>
            <a:endParaRPr lang="en-US" dirty="0"/>
          </a:p>
        </p:txBody>
      </p:sp>
    </p:spTree>
    <p:extLst>
      <p:ext uri="{BB962C8B-B14F-4D97-AF65-F5344CB8AC3E}">
        <p14:creationId xmlns:p14="http://schemas.microsoft.com/office/powerpoint/2010/main" val="320476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29B3B8C-BCF2-4578-BECD-71D2BE068CF5}"/>
              </a:ext>
            </a:extLst>
          </p:cNvPr>
          <p:cNvSpPr/>
          <p:nvPr/>
        </p:nvSpPr>
        <p:spPr>
          <a:xfrm>
            <a:off x="3351416" y="2644298"/>
            <a:ext cx="5992218" cy="3298082"/>
          </a:xfrm>
          <a:prstGeom prst="rect">
            <a:avLst/>
          </a:prstGeom>
        </p:spPr>
        <p:txBody>
          <a:bodyPr wrap="none">
            <a:spAutoFit/>
          </a:bodyPr>
          <a:lstStyle/>
          <a:p>
            <a:pPr>
              <a:lnSpc>
                <a:spcPct val="107000"/>
              </a:lnSpc>
              <a:spcAft>
                <a:spcPts val="800"/>
              </a:spcAft>
            </a:pPr>
            <a:r>
              <a:rPr lang="en-US" sz="4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Building the new Culture</a:t>
            </a:r>
          </a:p>
          <a:p>
            <a:pPr>
              <a:lnSpc>
                <a:spcPct val="107000"/>
              </a:lnSpc>
              <a:spcAft>
                <a:spcPts val="800"/>
              </a:spcAft>
            </a:pPr>
            <a:endParaRPr lang="en-US" sz="4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4400" b="1" dirty="0">
              <a:solidFill>
                <a:srgbClr val="0070C0"/>
              </a:solidFill>
              <a:ea typeface="Calibri" panose="020F0502020204030204" pitchFamily="34" charset="0"/>
              <a:cs typeface="Times New Roman" panose="02020603050405020304" pitchFamily="18" charset="0"/>
            </a:endParaRPr>
          </a:p>
          <a:p>
            <a:pPr>
              <a:lnSpc>
                <a:spcPct val="107000"/>
              </a:lnSpc>
              <a:spcAft>
                <a:spcPts val="800"/>
              </a:spcAft>
            </a:pPr>
            <a:r>
              <a:rPr lang="en-US" sz="4400" b="1" dirty="0">
                <a:solidFill>
                  <a:schemeClr val="bg2">
                    <a:lumMod val="50000"/>
                  </a:schemeClr>
                </a:solidFill>
              </a:rPr>
              <a:t>Emerging Global Culture</a:t>
            </a:r>
            <a:r>
              <a:rPr lang="en-US" sz="4400" b="1"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996542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D2CF891-F299-4159-BD0A-806FEC2CE01A}"/>
              </a:ext>
            </a:extLst>
          </p:cNvPr>
          <p:cNvSpPr txBox="1"/>
          <p:nvPr/>
        </p:nvSpPr>
        <p:spPr>
          <a:xfrm>
            <a:off x="2578638" y="1007706"/>
            <a:ext cx="7424088" cy="4401205"/>
          </a:xfrm>
          <a:prstGeom prst="rect">
            <a:avLst/>
          </a:prstGeom>
          <a:noFill/>
        </p:spPr>
        <p:txBody>
          <a:bodyPr wrap="square" rtlCol="0">
            <a:spAutoFit/>
          </a:bodyPr>
          <a:lstStyle/>
          <a:p>
            <a:r>
              <a:rPr lang="en-US" sz="2000" b="1" dirty="0">
                <a:solidFill>
                  <a:srgbClr val="0070C0"/>
                </a:solidFill>
              </a:rPr>
              <a:t>“To put this more positively: </a:t>
            </a:r>
          </a:p>
          <a:p>
            <a:r>
              <a:rPr lang="en-US" sz="2000" b="1" dirty="0">
                <a:solidFill>
                  <a:srgbClr val="0070C0"/>
                </a:solidFill>
              </a:rPr>
              <a:t>the future of the Church, once again as always,</a:t>
            </a:r>
          </a:p>
          <a:p>
            <a:r>
              <a:rPr lang="en-US" sz="2000" b="1" dirty="0">
                <a:solidFill>
                  <a:srgbClr val="0070C0"/>
                </a:solidFill>
              </a:rPr>
              <a:t>will be re-shaped by the saints, by people, that is, </a:t>
            </a:r>
          </a:p>
          <a:p>
            <a:r>
              <a:rPr lang="en-US" sz="2000" b="1" dirty="0">
                <a:solidFill>
                  <a:srgbClr val="0070C0"/>
                </a:solidFill>
              </a:rPr>
              <a:t>whose minds probe deeper than the slogans of the day, </a:t>
            </a:r>
          </a:p>
          <a:p>
            <a:r>
              <a:rPr lang="en-US" sz="2000" b="1" dirty="0">
                <a:solidFill>
                  <a:srgbClr val="0070C0"/>
                </a:solidFill>
              </a:rPr>
              <a:t>who see more than others see, </a:t>
            </a:r>
          </a:p>
          <a:p>
            <a:r>
              <a:rPr lang="en-US" sz="2000" b="1" dirty="0">
                <a:solidFill>
                  <a:srgbClr val="0070C0"/>
                </a:solidFill>
              </a:rPr>
              <a:t>because their lives embrace a wider reality.  </a:t>
            </a:r>
          </a:p>
          <a:p>
            <a:r>
              <a:rPr lang="en-US" sz="2000" b="1" dirty="0">
                <a:solidFill>
                  <a:srgbClr val="0070C0"/>
                </a:solidFill>
              </a:rPr>
              <a:t>Unselfishness, which makes men free, is attained only </a:t>
            </a:r>
          </a:p>
          <a:p>
            <a:r>
              <a:rPr lang="en-US" sz="2000" b="1" dirty="0">
                <a:solidFill>
                  <a:srgbClr val="0070C0"/>
                </a:solidFill>
              </a:rPr>
              <a:t>through the patience of small daily acts of self-denial.  </a:t>
            </a:r>
          </a:p>
          <a:p>
            <a:r>
              <a:rPr lang="en-US" sz="2000" b="1" dirty="0">
                <a:solidFill>
                  <a:srgbClr val="0070C0"/>
                </a:solidFill>
              </a:rPr>
              <a:t>By this daily passion, </a:t>
            </a:r>
          </a:p>
          <a:p>
            <a:r>
              <a:rPr lang="en-US" sz="2000" b="1" dirty="0">
                <a:solidFill>
                  <a:srgbClr val="0070C0"/>
                </a:solidFill>
              </a:rPr>
              <a:t>which alone reveals to a man </a:t>
            </a:r>
          </a:p>
          <a:p>
            <a:r>
              <a:rPr lang="en-US" sz="2000" b="1" dirty="0">
                <a:solidFill>
                  <a:srgbClr val="0070C0"/>
                </a:solidFill>
              </a:rPr>
              <a:t>in how many ways he is enslaved by his own ego, </a:t>
            </a:r>
          </a:p>
          <a:p>
            <a:r>
              <a:rPr lang="en-US" sz="2000" b="1" dirty="0">
                <a:solidFill>
                  <a:srgbClr val="0070C0"/>
                </a:solidFill>
              </a:rPr>
              <a:t>by this daily passion and by it alone </a:t>
            </a:r>
          </a:p>
          <a:p>
            <a:r>
              <a:rPr lang="en-US" sz="2000" b="1" dirty="0">
                <a:solidFill>
                  <a:srgbClr val="0070C0"/>
                </a:solidFill>
              </a:rPr>
              <a:t>a man's eyes are slowly opened.  He sees </a:t>
            </a:r>
          </a:p>
          <a:p>
            <a:r>
              <a:rPr lang="en-US" sz="2000" b="1" dirty="0">
                <a:solidFill>
                  <a:srgbClr val="0070C0"/>
                </a:solidFill>
              </a:rPr>
              <a:t>only to the extent that he has lived and suffered….”</a:t>
            </a:r>
          </a:p>
        </p:txBody>
      </p:sp>
      <p:pic>
        <p:nvPicPr>
          <p:cNvPr id="3" name="Picture 2">
            <a:extLst>
              <a:ext uri="{FF2B5EF4-FFF2-40B4-BE49-F238E27FC236}">
                <a16:creationId xmlns:a16="http://schemas.microsoft.com/office/drawing/2014/main" xmlns="" id="{A9174FD8-8635-46E7-B802-9DB2492208E4}"/>
              </a:ext>
            </a:extLst>
          </p:cNvPr>
          <p:cNvPicPr>
            <a:picLocks noChangeAspect="1"/>
          </p:cNvPicPr>
          <p:nvPr/>
        </p:nvPicPr>
        <p:blipFill>
          <a:blip r:embed="rId2"/>
          <a:stretch>
            <a:fillRect/>
          </a:stretch>
        </p:blipFill>
        <p:spPr>
          <a:xfrm>
            <a:off x="8078102" y="3552589"/>
            <a:ext cx="1083229" cy="999746"/>
          </a:xfrm>
          <a:prstGeom prst="rect">
            <a:avLst/>
          </a:prstGeom>
          <a:ln w="34925">
            <a:solidFill>
              <a:srgbClr val="0070C0"/>
            </a:solidFill>
          </a:ln>
        </p:spPr>
      </p:pic>
      <p:pic>
        <p:nvPicPr>
          <p:cNvPr id="4" name="Picture 3">
            <a:extLst>
              <a:ext uri="{FF2B5EF4-FFF2-40B4-BE49-F238E27FC236}">
                <a16:creationId xmlns:a16="http://schemas.microsoft.com/office/drawing/2014/main" xmlns="" id="{A9BBE4E7-6361-4718-9402-9E8FB6D790CD}"/>
              </a:ext>
            </a:extLst>
          </p:cNvPr>
          <p:cNvPicPr>
            <a:picLocks noChangeAspect="1"/>
          </p:cNvPicPr>
          <p:nvPr/>
        </p:nvPicPr>
        <p:blipFill>
          <a:blip r:embed="rId3"/>
          <a:stretch>
            <a:fillRect/>
          </a:stretch>
        </p:blipFill>
        <p:spPr>
          <a:xfrm>
            <a:off x="118186" y="3870677"/>
            <a:ext cx="1635969" cy="2917344"/>
          </a:xfrm>
          <a:prstGeom prst="rect">
            <a:avLst/>
          </a:prstGeom>
        </p:spPr>
      </p:pic>
      <p:pic>
        <p:nvPicPr>
          <p:cNvPr id="6" name="Picture 5">
            <a:extLst>
              <a:ext uri="{FF2B5EF4-FFF2-40B4-BE49-F238E27FC236}">
                <a16:creationId xmlns:a16="http://schemas.microsoft.com/office/drawing/2014/main" xmlns="" id="{67C47637-945E-491D-B3B6-946228FCBF62}"/>
              </a:ext>
            </a:extLst>
          </p:cNvPr>
          <p:cNvPicPr>
            <a:picLocks noChangeAspect="1"/>
          </p:cNvPicPr>
          <p:nvPr/>
        </p:nvPicPr>
        <p:blipFill>
          <a:blip r:embed="rId4"/>
          <a:stretch>
            <a:fillRect/>
          </a:stretch>
        </p:blipFill>
        <p:spPr>
          <a:xfrm>
            <a:off x="10725424" y="4955458"/>
            <a:ext cx="1214130" cy="1791339"/>
          </a:xfrm>
          <a:prstGeom prst="rect">
            <a:avLst/>
          </a:prstGeom>
          <a:ln w="57150">
            <a:solidFill>
              <a:srgbClr val="FF0000"/>
            </a:solidFill>
          </a:ln>
        </p:spPr>
      </p:pic>
      <p:pic>
        <p:nvPicPr>
          <p:cNvPr id="7" name="Picture 6">
            <a:extLst>
              <a:ext uri="{FF2B5EF4-FFF2-40B4-BE49-F238E27FC236}">
                <a16:creationId xmlns:a16="http://schemas.microsoft.com/office/drawing/2014/main" xmlns="" id="{3ABDE593-3AC1-4EC2-A636-DEA57DB13955}"/>
              </a:ext>
            </a:extLst>
          </p:cNvPr>
          <p:cNvPicPr>
            <a:picLocks noChangeAspect="1"/>
          </p:cNvPicPr>
          <p:nvPr/>
        </p:nvPicPr>
        <p:blipFill>
          <a:blip r:embed="rId5"/>
          <a:stretch>
            <a:fillRect/>
          </a:stretch>
        </p:blipFill>
        <p:spPr>
          <a:xfrm>
            <a:off x="-5303" y="0"/>
            <a:ext cx="1195006" cy="1027286"/>
          </a:xfrm>
          <a:prstGeom prst="rect">
            <a:avLst/>
          </a:prstGeom>
          <a:ln w="63500">
            <a:solidFill>
              <a:srgbClr val="FF0000"/>
            </a:solidFill>
          </a:ln>
        </p:spPr>
      </p:pic>
    </p:spTree>
    <p:extLst>
      <p:ext uri="{BB962C8B-B14F-4D97-AF65-F5344CB8AC3E}">
        <p14:creationId xmlns:p14="http://schemas.microsoft.com/office/powerpoint/2010/main" val="1895695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7DC0400-FD06-4084-924B-33AB0759354D}"/>
              </a:ext>
            </a:extLst>
          </p:cNvPr>
          <p:cNvSpPr txBox="1"/>
          <p:nvPr/>
        </p:nvSpPr>
        <p:spPr>
          <a:xfrm>
            <a:off x="2195352" y="1710612"/>
            <a:ext cx="7801303" cy="5816977"/>
          </a:xfrm>
          <a:prstGeom prst="rect">
            <a:avLst/>
          </a:prstGeom>
          <a:noFill/>
        </p:spPr>
        <p:txBody>
          <a:bodyPr wrap="none" rtlCol="0">
            <a:spAutoFit/>
          </a:bodyPr>
          <a:lstStyle/>
          <a:p>
            <a:pPr algn="ctr"/>
            <a:r>
              <a:rPr lang="en-US" sz="4000" b="1" dirty="0">
                <a:solidFill>
                  <a:srgbClr val="0070C0"/>
                </a:solidFill>
              </a:rPr>
              <a:t>Causation: Man is a relational being</a:t>
            </a:r>
          </a:p>
          <a:p>
            <a:pPr algn="ctr"/>
            <a:r>
              <a:rPr lang="en-US" sz="4000" b="1" dirty="0">
                <a:solidFill>
                  <a:srgbClr val="0070C0"/>
                </a:solidFill>
              </a:rPr>
              <a:t>---------------------------------------</a:t>
            </a:r>
          </a:p>
          <a:p>
            <a:pPr algn="ctr"/>
            <a:r>
              <a:rPr lang="en-US" sz="3600" b="1" dirty="0">
                <a:solidFill>
                  <a:srgbClr val="0070C0"/>
                </a:solidFill>
              </a:rPr>
              <a:t>Relationship</a:t>
            </a:r>
          </a:p>
          <a:p>
            <a:pPr algn="ctr"/>
            <a:endParaRPr lang="en-US" sz="3600" b="1" dirty="0">
              <a:solidFill>
                <a:srgbClr val="0070C0"/>
              </a:solidFill>
            </a:endParaRPr>
          </a:p>
          <a:p>
            <a:pPr algn="ctr"/>
            <a:r>
              <a:rPr lang="en-US" sz="3600" b="1" dirty="0">
                <a:solidFill>
                  <a:srgbClr val="0070C0"/>
                </a:solidFill>
              </a:rPr>
              <a:t>Conversation</a:t>
            </a:r>
          </a:p>
          <a:p>
            <a:pPr algn="ctr"/>
            <a:endParaRPr lang="en-US" sz="3600" b="1" dirty="0">
              <a:solidFill>
                <a:srgbClr val="0070C0"/>
              </a:solidFill>
            </a:endParaRPr>
          </a:p>
          <a:p>
            <a:pPr algn="ctr"/>
            <a:r>
              <a:rPr lang="en-US" sz="3600" b="1" dirty="0">
                <a:solidFill>
                  <a:srgbClr val="0070C0"/>
                </a:solidFill>
              </a:rPr>
              <a:t>Prayer</a:t>
            </a:r>
          </a:p>
          <a:p>
            <a:pPr algn="ctr"/>
            <a:r>
              <a:rPr lang="en-US" sz="3600" b="1" dirty="0">
                <a:solidFill>
                  <a:srgbClr val="0070C0"/>
                </a:solidFill>
              </a:rPr>
              <a:t>----------------------------------------------</a:t>
            </a:r>
          </a:p>
          <a:p>
            <a:pPr algn="ctr"/>
            <a:r>
              <a:rPr lang="en-US" sz="3600" b="1" dirty="0">
                <a:solidFill>
                  <a:srgbClr val="0070C0"/>
                </a:solidFill>
              </a:rPr>
              <a:t>Desire --- Imitation --- Rivalry</a:t>
            </a:r>
          </a:p>
          <a:p>
            <a:pPr algn="ctr"/>
            <a:endParaRPr lang="en-US" sz="4000" b="1" dirty="0">
              <a:solidFill>
                <a:srgbClr val="0070C0"/>
              </a:solidFill>
            </a:endParaRPr>
          </a:p>
        </p:txBody>
      </p:sp>
    </p:spTree>
    <p:extLst>
      <p:ext uri="{BB962C8B-B14F-4D97-AF65-F5344CB8AC3E}">
        <p14:creationId xmlns:p14="http://schemas.microsoft.com/office/powerpoint/2010/main" val="3184942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91904BE-113B-4E56-B3F7-BF19EC79CD13}"/>
              </a:ext>
            </a:extLst>
          </p:cNvPr>
          <p:cNvSpPr txBox="1"/>
          <p:nvPr/>
        </p:nvSpPr>
        <p:spPr>
          <a:xfrm>
            <a:off x="2317394" y="3068838"/>
            <a:ext cx="7821372" cy="3231654"/>
          </a:xfrm>
          <a:prstGeom prst="rect">
            <a:avLst/>
          </a:prstGeom>
          <a:noFill/>
        </p:spPr>
        <p:txBody>
          <a:bodyPr wrap="none">
            <a:spAutoFit/>
          </a:bodyPr>
          <a:lstStyle/>
          <a:p>
            <a:pPr>
              <a:defRPr/>
            </a:pPr>
            <a:r>
              <a:rPr lang="en-US" sz="9600" b="1" dirty="0">
                <a:solidFill>
                  <a:srgbClr val="0070C0"/>
                </a:solidFill>
                <a:cs typeface="Arial" charset="0"/>
              </a:rPr>
              <a:t>marripedia.org</a:t>
            </a:r>
          </a:p>
          <a:p>
            <a:pPr algn="ctr">
              <a:defRPr/>
            </a:pPr>
            <a:endParaRPr lang="en-US" sz="2800" b="1" dirty="0">
              <a:solidFill>
                <a:srgbClr val="0070C0"/>
              </a:solidFill>
              <a:cs typeface="Arial" charset="0"/>
            </a:endParaRPr>
          </a:p>
          <a:p>
            <a:pPr>
              <a:defRPr/>
            </a:pPr>
            <a:endParaRPr lang="en-US" sz="4400" b="1" strike="sngStrike" dirty="0">
              <a:solidFill>
                <a:srgbClr val="0070C0"/>
              </a:solidFill>
              <a:cs typeface="Arial" charset="0"/>
            </a:endParaRPr>
          </a:p>
          <a:p>
            <a:pPr algn="ctr">
              <a:defRPr/>
            </a:pPr>
            <a:r>
              <a:rPr lang="en-US" sz="3600" b="1" dirty="0">
                <a:solidFill>
                  <a:srgbClr val="0070C0"/>
                </a:solidFill>
                <a:cs typeface="Arial" charset="0"/>
              </a:rPr>
              <a:t>Fagan@cua.edu</a:t>
            </a:r>
          </a:p>
        </p:txBody>
      </p:sp>
      <p:sp>
        <p:nvSpPr>
          <p:cNvPr id="3" name="TextBox 2">
            <a:extLst>
              <a:ext uri="{FF2B5EF4-FFF2-40B4-BE49-F238E27FC236}">
                <a16:creationId xmlns:a16="http://schemas.microsoft.com/office/drawing/2014/main" xmlns="" id="{AFBA1C7F-053B-4F6B-9759-E9B043405127}"/>
              </a:ext>
            </a:extLst>
          </p:cNvPr>
          <p:cNvSpPr txBox="1"/>
          <p:nvPr/>
        </p:nvSpPr>
        <p:spPr>
          <a:xfrm>
            <a:off x="2748026" y="629452"/>
            <a:ext cx="7474162" cy="2677656"/>
          </a:xfrm>
          <a:prstGeom prst="rect">
            <a:avLst/>
          </a:prstGeom>
          <a:noFill/>
        </p:spPr>
        <p:txBody>
          <a:bodyPr wrap="none">
            <a:spAutoFit/>
          </a:bodyPr>
          <a:lstStyle/>
          <a:p>
            <a:pPr algn="ctr">
              <a:defRPr/>
            </a:pPr>
            <a:r>
              <a:rPr lang="en-US" sz="9600" b="1" dirty="0">
                <a:solidFill>
                  <a:srgbClr val="0070C0"/>
                </a:solidFill>
                <a:cs typeface="Arial" charset="0"/>
              </a:rPr>
              <a:t>www.marri.us</a:t>
            </a:r>
          </a:p>
          <a:p>
            <a:pPr algn="ctr">
              <a:defRPr/>
            </a:pPr>
            <a:endParaRPr lang="en-US" b="1" dirty="0">
              <a:solidFill>
                <a:srgbClr val="0070C0"/>
              </a:solidFill>
              <a:cs typeface="Arial" charset="0"/>
            </a:endParaRPr>
          </a:p>
          <a:p>
            <a:pPr algn="ctr">
              <a:defRPr/>
            </a:pPr>
            <a:r>
              <a:rPr lang="en-US" sz="3600" b="1" dirty="0">
                <a:solidFill>
                  <a:srgbClr val="0070C0"/>
                </a:solidFill>
                <a:cs typeface="Arial" charset="0"/>
              </a:rPr>
              <a:t>marri.us/speeches_powerpoints</a:t>
            </a:r>
          </a:p>
          <a:p>
            <a:pPr algn="ctr">
              <a:defRPr/>
            </a:pPr>
            <a:endParaRPr lang="en-US" b="1" dirty="0">
              <a:solidFill>
                <a:srgbClr val="0070C0"/>
              </a:solidFill>
              <a:cs typeface="Arial" charset="0"/>
            </a:endParaRPr>
          </a:p>
        </p:txBody>
      </p:sp>
    </p:spTree>
    <p:extLst>
      <p:ext uri="{BB962C8B-B14F-4D97-AF65-F5344CB8AC3E}">
        <p14:creationId xmlns:p14="http://schemas.microsoft.com/office/powerpoint/2010/main" val="3659330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9B5D553-ACBD-429F-B717-4B47F322D171}"/>
              </a:ext>
            </a:extLst>
          </p:cNvPr>
          <p:cNvSpPr>
            <a:spLocks noGrp="1"/>
          </p:cNvSpPr>
          <p:nvPr>
            <p:ph type="sldNum" sz="quarter" idx="12"/>
          </p:nvPr>
        </p:nvSpPr>
        <p:spPr/>
        <p:txBody>
          <a:bodyPr/>
          <a:lstStyle>
            <a:lvl1pPr eaLnBrk="0" hangingPunct="0">
              <a:defRPr>
                <a:solidFill>
                  <a:schemeClr val="tx1"/>
                </a:solidFill>
                <a:latin typeface="Tw Cen MT" panose="020B0602020104020603" pitchFamily="34" charset="0"/>
                <a:cs typeface="Arial" panose="020B0604020202020204" pitchFamily="34" charset="0"/>
              </a:defRPr>
            </a:lvl1pPr>
            <a:lvl2pPr marL="742950" indent="-285750" eaLnBrk="0" hangingPunct="0">
              <a:defRPr>
                <a:solidFill>
                  <a:schemeClr val="tx1"/>
                </a:solidFill>
                <a:latin typeface="Tw Cen MT" panose="020B0602020104020603" pitchFamily="34" charset="0"/>
                <a:cs typeface="Arial" panose="020B0604020202020204" pitchFamily="34" charset="0"/>
              </a:defRPr>
            </a:lvl2pPr>
            <a:lvl3pPr marL="1143000" indent="-228600" eaLnBrk="0" hangingPunct="0">
              <a:defRPr>
                <a:solidFill>
                  <a:schemeClr val="tx1"/>
                </a:solidFill>
                <a:latin typeface="Tw Cen MT" panose="020B0602020104020603" pitchFamily="34" charset="0"/>
                <a:cs typeface="Arial" panose="020B0604020202020204" pitchFamily="34" charset="0"/>
              </a:defRPr>
            </a:lvl3pPr>
            <a:lvl4pPr marL="1600200" indent="-228600" eaLnBrk="0" hangingPunct="0">
              <a:defRPr>
                <a:solidFill>
                  <a:schemeClr val="tx1"/>
                </a:solidFill>
                <a:latin typeface="Tw Cen MT" panose="020B0602020104020603" pitchFamily="34" charset="0"/>
                <a:cs typeface="Arial" panose="020B0604020202020204" pitchFamily="34" charset="0"/>
              </a:defRPr>
            </a:lvl4pPr>
            <a:lvl5pPr marL="2057400" indent="-228600" eaLnBrk="0" hangingPunct="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fld id="{AA33F879-3A05-4626-8227-92DD93BB3E25}" type="slidenum">
              <a:rPr lang="en-US" altLang="en-US">
                <a:solidFill>
                  <a:srgbClr val="898989"/>
                </a:solidFill>
                <a:latin typeface="Calibri" panose="020F0502020204030204" pitchFamily="34" charset="0"/>
              </a:rPr>
              <a:pPr eaLnBrk="1" hangingPunct="1"/>
              <a:t>35</a:t>
            </a:fld>
            <a:endParaRPr lang="en-US" altLang="en-US">
              <a:solidFill>
                <a:srgbClr val="898989"/>
              </a:solidFill>
              <a:latin typeface="Calibri" panose="020F0502020204030204" pitchFamily="34" charset="0"/>
            </a:endParaRPr>
          </a:p>
        </p:txBody>
      </p:sp>
      <p:sp>
        <p:nvSpPr>
          <p:cNvPr id="68611" name="Title 1">
            <a:extLst>
              <a:ext uri="{FF2B5EF4-FFF2-40B4-BE49-F238E27FC236}">
                <a16:creationId xmlns:a16="http://schemas.microsoft.com/office/drawing/2014/main" xmlns="" id="{B635F76D-EFC2-4641-8C2B-D5F05FB7CC39}"/>
              </a:ext>
            </a:extLst>
          </p:cNvPr>
          <p:cNvSpPr>
            <a:spLocks noGrp="1"/>
          </p:cNvSpPr>
          <p:nvPr>
            <p:ph type="title" idx="4294967295"/>
          </p:nvPr>
        </p:nvSpPr>
        <p:spPr>
          <a:xfrm>
            <a:off x="0" y="274638"/>
            <a:ext cx="8229600" cy="1143000"/>
          </a:xfrm>
          <a:solidFill>
            <a:schemeClr val="bg1"/>
          </a:solidFill>
        </p:spPr>
        <p:txBody>
          <a:bodyPr>
            <a:normAutofit fontScale="90000"/>
          </a:bodyPr>
          <a:lstStyle/>
          <a:p>
            <a:r>
              <a:rPr lang="en-US" altLang="en-US" b="1"/>
              <a:t>Tearing Society Apart</a:t>
            </a:r>
            <a:r>
              <a:rPr lang="en-US" altLang="en-US"/>
              <a:t/>
            </a:r>
            <a:br>
              <a:rPr lang="en-US" altLang="en-US"/>
            </a:br>
            <a:r>
              <a:rPr lang="en-US" altLang="en-US" b="1">
                <a:solidFill>
                  <a:srgbClr val="FF0000"/>
                </a:solidFill>
              </a:rPr>
              <a:t>By Tearing Marriage Apart</a:t>
            </a:r>
          </a:p>
        </p:txBody>
      </p:sp>
      <p:sp>
        <p:nvSpPr>
          <p:cNvPr id="68612" name="TextBox 1">
            <a:extLst>
              <a:ext uri="{FF2B5EF4-FFF2-40B4-BE49-F238E27FC236}">
                <a16:creationId xmlns:a16="http://schemas.microsoft.com/office/drawing/2014/main" xmlns="" id="{14017636-8FD6-4B12-ABE3-004DA7006DB2}"/>
              </a:ext>
            </a:extLst>
          </p:cNvPr>
          <p:cNvSpPr txBox="1">
            <a:spLocks noChangeArrowheads="1"/>
          </p:cNvSpPr>
          <p:nvPr/>
        </p:nvSpPr>
        <p:spPr bwMode="auto">
          <a:xfrm>
            <a:off x="1981200" y="1524001"/>
            <a:ext cx="4495800" cy="532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“Why are we here today?” she </a:t>
            </a:r>
            <a:r>
              <a:rPr lang="en-US" altLang="en-US" sz="900">
                <a:latin typeface="Arial" panose="020B0604020202020204" pitchFamily="34" charset="0"/>
              </a:rPr>
              <a:t>[Kate Millett] </a:t>
            </a:r>
            <a:r>
              <a:rPr lang="en-US" altLang="en-US" sz="1600">
                <a:latin typeface="Arial" panose="020B0604020202020204" pitchFamily="34" charset="0"/>
              </a:rPr>
              <a:t>asked.</a:t>
            </a:r>
            <a:br>
              <a:rPr lang="en-US" altLang="en-US" sz="1600">
                <a:latin typeface="Arial" panose="020B0604020202020204" pitchFamily="34" charset="0"/>
              </a:rPr>
            </a:br>
            <a:r>
              <a:rPr lang="en-US" altLang="en-US" sz="1600">
                <a:latin typeface="Arial" panose="020B0604020202020204" pitchFamily="34" charset="0"/>
              </a:rPr>
              <a:t/>
            </a:r>
            <a:br>
              <a:rPr lang="en-US" altLang="en-US" sz="1600">
                <a:latin typeface="Arial" panose="020B0604020202020204" pitchFamily="34" charset="0"/>
              </a:rPr>
            </a:br>
            <a:r>
              <a:rPr lang="en-US" altLang="en-US" sz="1600">
                <a:solidFill>
                  <a:srgbClr val="FF0000"/>
                </a:solidFill>
                <a:latin typeface="Arial" panose="020B0604020202020204" pitchFamily="34" charset="0"/>
              </a:rPr>
              <a:t>“To make revolution,” </a:t>
            </a:r>
            <a:r>
              <a:rPr lang="en-US" altLang="en-US" sz="1600">
                <a:latin typeface="Arial" panose="020B0604020202020204" pitchFamily="34" charset="0"/>
              </a:rPr>
              <a:t>they answered.</a:t>
            </a:r>
            <a:br>
              <a:rPr lang="en-US" altLang="en-US" sz="1600">
                <a:latin typeface="Arial" panose="020B0604020202020204" pitchFamily="34" charset="0"/>
              </a:rPr>
            </a:br>
            <a:r>
              <a:rPr lang="en-US" altLang="en-US" sz="1600">
                <a:latin typeface="Arial" panose="020B0604020202020204" pitchFamily="34" charset="0"/>
              </a:rPr>
              <a:t/>
            </a:r>
            <a:br>
              <a:rPr lang="en-US" altLang="en-US" sz="1600">
                <a:latin typeface="Arial" panose="020B0604020202020204" pitchFamily="34" charset="0"/>
              </a:rPr>
            </a:br>
            <a:r>
              <a:rPr lang="en-US" altLang="en-US" sz="1600">
                <a:latin typeface="Arial" panose="020B0604020202020204" pitchFamily="34" charset="0"/>
              </a:rPr>
              <a:t>“What kind of revolution?” she replied.</a:t>
            </a:r>
            <a:br>
              <a:rPr lang="en-US" altLang="en-US" sz="1600">
                <a:latin typeface="Arial" panose="020B0604020202020204" pitchFamily="34" charset="0"/>
              </a:rPr>
            </a:br>
            <a:r>
              <a:rPr lang="en-US" altLang="en-US" sz="1600">
                <a:latin typeface="Arial" panose="020B0604020202020204" pitchFamily="34" charset="0"/>
              </a:rPr>
              <a:t/>
            </a:r>
            <a:br>
              <a:rPr lang="en-US" altLang="en-US" sz="1600">
                <a:latin typeface="Arial" panose="020B0604020202020204" pitchFamily="34" charset="0"/>
              </a:rPr>
            </a:br>
            <a:r>
              <a:rPr lang="en-US" altLang="en-US" sz="1600">
                <a:solidFill>
                  <a:srgbClr val="FF0000"/>
                </a:solidFill>
                <a:latin typeface="Arial" panose="020B0604020202020204" pitchFamily="34" charset="0"/>
              </a:rPr>
              <a:t>“The Cultural Revolution,” </a:t>
            </a:r>
            <a:r>
              <a:rPr lang="en-US" altLang="en-US" sz="1600">
                <a:latin typeface="Arial" panose="020B0604020202020204" pitchFamily="34" charset="0"/>
              </a:rPr>
              <a:t>they chanted.</a:t>
            </a:r>
            <a:br>
              <a:rPr lang="en-US" altLang="en-US" sz="1600">
                <a:latin typeface="Arial" panose="020B0604020202020204" pitchFamily="34" charset="0"/>
              </a:rPr>
            </a:br>
            <a:r>
              <a:rPr lang="en-US" altLang="en-US" sz="1600">
                <a:latin typeface="Arial" panose="020B0604020202020204" pitchFamily="34" charset="0"/>
              </a:rPr>
              <a:t/>
            </a:r>
            <a:br>
              <a:rPr lang="en-US" altLang="en-US" sz="1600">
                <a:latin typeface="Arial" panose="020B0604020202020204" pitchFamily="34" charset="0"/>
              </a:rPr>
            </a:br>
            <a:r>
              <a:rPr lang="en-US" altLang="en-US" sz="1600">
                <a:latin typeface="Arial" panose="020B0604020202020204" pitchFamily="34" charset="0"/>
              </a:rPr>
              <a:t>“And how do we make Cultural Revolution?” she demanded.</a:t>
            </a:r>
            <a:br>
              <a:rPr lang="en-US" altLang="en-US" sz="1600">
                <a:latin typeface="Arial" panose="020B0604020202020204" pitchFamily="34" charset="0"/>
              </a:rPr>
            </a:br>
            <a:r>
              <a:rPr lang="en-US" altLang="en-US" sz="1600">
                <a:latin typeface="Arial" panose="020B0604020202020204" pitchFamily="34" charset="0"/>
              </a:rPr>
              <a:t/>
            </a:r>
            <a:br>
              <a:rPr lang="en-US" altLang="en-US" sz="1600">
                <a:latin typeface="Arial" panose="020B0604020202020204" pitchFamily="34" charset="0"/>
              </a:rPr>
            </a:br>
            <a:r>
              <a:rPr lang="en-US" altLang="en-US" sz="1600">
                <a:solidFill>
                  <a:srgbClr val="FF0000"/>
                </a:solidFill>
                <a:latin typeface="Arial" panose="020B0604020202020204" pitchFamily="34" charset="0"/>
              </a:rPr>
              <a:t>“By destroying the American family!” </a:t>
            </a:r>
            <a:r>
              <a:rPr lang="en-US" altLang="en-US" sz="1600">
                <a:latin typeface="Arial" panose="020B0604020202020204" pitchFamily="34" charset="0"/>
              </a:rPr>
              <a:t>they answered.</a:t>
            </a:r>
            <a:br>
              <a:rPr lang="en-US" altLang="en-US" sz="1600">
                <a:latin typeface="Arial" panose="020B0604020202020204" pitchFamily="34" charset="0"/>
              </a:rPr>
            </a:br>
            <a:r>
              <a:rPr lang="en-US" altLang="en-US" sz="1600">
                <a:latin typeface="Arial" panose="020B0604020202020204" pitchFamily="34" charset="0"/>
              </a:rPr>
              <a:t/>
            </a:r>
            <a:br>
              <a:rPr lang="en-US" altLang="en-US" sz="1600">
                <a:latin typeface="Arial" panose="020B0604020202020204" pitchFamily="34" charset="0"/>
              </a:rPr>
            </a:br>
            <a:r>
              <a:rPr lang="en-US" altLang="en-US" sz="1600">
                <a:latin typeface="Arial" panose="020B0604020202020204" pitchFamily="34" charset="0"/>
              </a:rPr>
              <a:t>“How do we destroy the family?” she came back.</a:t>
            </a:r>
            <a:br>
              <a:rPr lang="en-US" altLang="en-US" sz="1600">
                <a:latin typeface="Arial" panose="020B0604020202020204" pitchFamily="34" charset="0"/>
              </a:rPr>
            </a:br>
            <a:r>
              <a:rPr lang="en-US" altLang="en-US" sz="1600">
                <a:latin typeface="Arial" panose="020B0604020202020204" pitchFamily="34" charset="0"/>
              </a:rPr>
              <a:t/>
            </a:r>
            <a:br>
              <a:rPr lang="en-US" altLang="en-US" sz="1600">
                <a:latin typeface="Arial" panose="020B0604020202020204" pitchFamily="34" charset="0"/>
              </a:rPr>
            </a:br>
            <a:r>
              <a:rPr lang="en-US" altLang="en-US" sz="1600">
                <a:solidFill>
                  <a:srgbClr val="FF0000"/>
                </a:solidFill>
                <a:latin typeface="Arial" panose="020B0604020202020204" pitchFamily="34" charset="0"/>
              </a:rPr>
              <a:t>“By destroying the American Patriarch,” </a:t>
            </a:r>
            <a:r>
              <a:rPr lang="en-US" altLang="en-US" sz="1600">
                <a:latin typeface="Arial" panose="020B0604020202020204" pitchFamily="34" charset="0"/>
              </a:rPr>
              <a:t>they cried exuberantly.</a:t>
            </a:r>
            <a:r>
              <a:rPr lang="en-US" altLang="en-US" sz="1400">
                <a:latin typeface="Arial" panose="020B0604020202020204" pitchFamily="34" charset="0"/>
              </a:rPr>
              <a:t/>
            </a:r>
            <a:br>
              <a:rPr lang="en-US" altLang="en-US" sz="1400">
                <a:latin typeface="Arial" panose="020B0604020202020204" pitchFamily="34" charset="0"/>
              </a:rPr>
            </a:br>
            <a:r>
              <a:rPr lang="en-US" altLang="en-US" sz="1800">
                <a:latin typeface="Arial" panose="020B0604020202020204" pitchFamily="34" charset="0"/>
              </a:rPr>
              <a:t/>
            </a:r>
            <a:br>
              <a:rPr lang="en-US" altLang="en-US" sz="1800">
                <a:latin typeface="Arial" panose="020B0604020202020204" pitchFamily="34" charset="0"/>
              </a:rPr>
            </a:br>
            <a:endParaRPr lang="en-US" altLang="en-US" sz="1800">
              <a:latin typeface="Arial" panose="020B0604020202020204" pitchFamily="34" charset="0"/>
            </a:endParaRPr>
          </a:p>
        </p:txBody>
      </p:sp>
      <p:sp>
        <p:nvSpPr>
          <p:cNvPr id="68613" name="TextBox 2">
            <a:extLst>
              <a:ext uri="{FF2B5EF4-FFF2-40B4-BE49-F238E27FC236}">
                <a16:creationId xmlns:a16="http://schemas.microsoft.com/office/drawing/2014/main" xmlns="" id="{E1708592-CB04-4680-87DC-99CBB8268534}"/>
              </a:ext>
            </a:extLst>
          </p:cNvPr>
          <p:cNvSpPr txBox="1">
            <a:spLocks noChangeArrowheads="1"/>
          </p:cNvSpPr>
          <p:nvPr/>
        </p:nvSpPr>
        <p:spPr bwMode="auto">
          <a:xfrm>
            <a:off x="6477000" y="1533526"/>
            <a:ext cx="3810000" cy="4524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“And how do we destroy the American Patriarch?” she replied.</a:t>
            </a:r>
            <a:br>
              <a:rPr lang="en-US" altLang="en-US" sz="1600">
                <a:latin typeface="Arial" panose="020B0604020202020204" pitchFamily="34" charset="0"/>
              </a:rPr>
            </a:br>
            <a:r>
              <a:rPr lang="en-US" altLang="en-US" sz="1600">
                <a:latin typeface="Arial" panose="020B0604020202020204" pitchFamily="34" charset="0"/>
              </a:rPr>
              <a:t/>
            </a:r>
            <a:br>
              <a:rPr lang="en-US" altLang="en-US" sz="1600">
                <a:latin typeface="Arial" panose="020B0604020202020204" pitchFamily="34" charset="0"/>
              </a:rPr>
            </a:br>
            <a:r>
              <a:rPr lang="en-US" altLang="en-US" sz="1600">
                <a:solidFill>
                  <a:srgbClr val="FF0000"/>
                </a:solidFill>
                <a:latin typeface="Arial" panose="020B0604020202020204" pitchFamily="34" charset="0"/>
              </a:rPr>
              <a:t>“By taking away his power!”</a:t>
            </a:r>
            <a:r>
              <a:rPr lang="en-US" altLang="en-US" sz="1600">
                <a:latin typeface="Arial" panose="020B0604020202020204" pitchFamily="34" charset="0"/>
              </a:rPr>
              <a:t/>
            </a:r>
            <a:br>
              <a:rPr lang="en-US" altLang="en-US" sz="1600">
                <a:latin typeface="Arial" panose="020B0604020202020204" pitchFamily="34" charset="0"/>
              </a:rPr>
            </a:br>
            <a:r>
              <a:rPr lang="en-US" altLang="en-US" sz="1600">
                <a:latin typeface="Arial" panose="020B0604020202020204" pitchFamily="34" charset="0"/>
              </a:rPr>
              <a:t/>
            </a:r>
            <a:br>
              <a:rPr lang="en-US" altLang="en-US" sz="1600">
                <a:latin typeface="Arial" panose="020B0604020202020204" pitchFamily="34" charset="0"/>
              </a:rPr>
            </a:br>
            <a:r>
              <a:rPr lang="en-US" altLang="en-US" sz="1600">
                <a:latin typeface="Arial" panose="020B0604020202020204" pitchFamily="34" charset="0"/>
              </a:rPr>
              <a:t>“How do we do that?”</a:t>
            </a:r>
            <a:br>
              <a:rPr lang="en-US" altLang="en-US" sz="1600">
                <a:latin typeface="Arial" panose="020B0604020202020204" pitchFamily="34" charset="0"/>
              </a:rPr>
            </a:br>
            <a:r>
              <a:rPr lang="en-US" altLang="en-US" sz="1600">
                <a:latin typeface="Arial" panose="020B0604020202020204" pitchFamily="34" charset="0"/>
              </a:rPr>
              <a:t/>
            </a:r>
            <a:br>
              <a:rPr lang="en-US" altLang="en-US" sz="1600">
                <a:latin typeface="Arial" panose="020B0604020202020204" pitchFamily="34" charset="0"/>
              </a:rPr>
            </a:br>
            <a:r>
              <a:rPr lang="en-US" altLang="en-US" sz="1600">
                <a:solidFill>
                  <a:srgbClr val="FF0000"/>
                </a:solidFill>
                <a:latin typeface="Arial" panose="020B0604020202020204" pitchFamily="34" charset="0"/>
              </a:rPr>
              <a:t>“By destroying monogamy!” </a:t>
            </a:r>
            <a:r>
              <a:rPr lang="en-US" altLang="en-US" sz="1600">
                <a:latin typeface="Arial" panose="020B0604020202020204" pitchFamily="34" charset="0"/>
              </a:rPr>
              <a:t>they shouted.</a:t>
            </a:r>
            <a:br>
              <a:rPr lang="en-US" altLang="en-US" sz="1600">
                <a:latin typeface="Arial" panose="020B0604020202020204" pitchFamily="34" charset="0"/>
              </a:rPr>
            </a:br>
            <a:r>
              <a:rPr lang="en-US" altLang="en-US" sz="1600">
                <a:latin typeface="Arial" panose="020B0604020202020204" pitchFamily="34" charset="0"/>
              </a:rPr>
              <a:t/>
            </a:r>
            <a:br>
              <a:rPr lang="en-US" altLang="en-US" sz="1600">
                <a:latin typeface="Arial" panose="020B0604020202020204" pitchFamily="34" charset="0"/>
              </a:rPr>
            </a:br>
            <a:r>
              <a:rPr lang="en-US" altLang="en-US" sz="1600">
                <a:latin typeface="Arial" panose="020B0604020202020204" pitchFamily="34" charset="0"/>
              </a:rPr>
              <a:t>“How can we destroy monogamy?”</a:t>
            </a:r>
          </a:p>
          <a:p>
            <a:pPr eaLnBrk="1" hangingPunct="1">
              <a:spcBef>
                <a:spcPct val="0"/>
              </a:spcBef>
              <a:buFontTx/>
              <a:buNone/>
            </a:pPr>
            <a:endParaRPr lang="en-US" altLang="en-US" sz="1600">
              <a:latin typeface="Arial" panose="020B0604020202020204" pitchFamily="34" charset="0"/>
            </a:endParaRPr>
          </a:p>
          <a:p>
            <a:pPr eaLnBrk="1" hangingPunct="1">
              <a:spcBef>
                <a:spcPct val="0"/>
              </a:spcBef>
              <a:buFontTx/>
              <a:buNone/>
            </a:pPr>
            <a:r>
              <a:rPr lang="en-US" altLang="en-US" sz="1600">
                <a:solidFill>
                  <a:srgbClr val="FF0000"/>
                </a:solidFill>
                <a:latin typeface="Arial" panose="020B0604020202020204" pitchFamily="34" charset="0"/>
              </a:rPr>
              <a:t>“By promoting promiscuity, eroticism, prostitution and homosexuality!” </a:t>
            </a:r>
            <a:r>
              <a:rPr lang="en-US" altLang="en-US" sz="1600">
                <a:latin typeface="Arial" panose="020B0604020202020204" pitchFamily="34" charset="0"/>
              </a:rPr>
              <a:t>they resounded.</a:t>
            </a:r>
          </a:p>
          <a:p>
            <a:pPr eaLnBrk="1" hangingPunct="1">
              <a:spcBef>
                <a:spcPct val="0"/>
              </a:spcBef>
              <a:buFontTx/>
              <a:buNone/>
            </a:pPr>
            <a:endParaRPr lang="en-US" altLang="en-US" sz="1600">
              <a:latin typeface="Arial" panose="020B0604020202020204" pitchFamily="34" charset="0"/>
            </a:endParaRPr>
          </a:p>
          <a:p>
            <a:pPr algn="r" eaLnBrk="1" hangingPunct="1">
              <a:spcBef>
                <a:spcPct val="0"/>
              </a:spcBef>
              <a:buFontTx/>
              <a:buNone/>
            </a:pPr>
            <a:r>
              <a:rPr lang="en-US" altLang="en-US" sz="1200">
                <a:solidFill>
                  <a:srgbClr val="0000FF"/>
                </a:solidFill>
                <a:latin typeface="Arial" panose="020B0604020202020204" pitchFamily="34" charset="0"/>
              </a:rPr>
              <a:t>Kate Millett, co-founder of NOW</a:t>
            </a:r>
          </a:p>
          <a:p>
            <a:pPr eaLnBrk="1" hangingPunct="1">
              <a:spcBef>
                <a:spcPct val="0"/>
              </a:spcBef>
              <a:buFontTx/>
              <a:buNone/>
            </a:pPr>
            <a:endParaRPr lang="en-US" altLang="en-US" sz="1600">
              <a:latin typeface="Arial" panose="020B0604020202020204" pitchFamily="34" charset="0"/>
            </a:endParaRPr>
          </a:p>
        </p:txBody>
      </p:sp>
      <p:sp>
        <p:nvSpPr>
          <p:cNvPr id="68614" name="TextBox 4">
            <a:extLst>
              <a:ext uri="{FF2B5EF4-FFF2-40B4-BE49-F238E27FC236}">
                <a16:creationId xmlns:a16="http://schemas.microsoft.com/office/drawing/2014/main" xmlns="" id="{0756631C-1313-49B5-94EB-1628B882ED63}"/>
              </a:ext>
            </a:extLst>
          </p:cNvPr>
          <p:cNvSpPr txBox="1">
            <a:spLocks noChangeArrowheads="1"/>
          </p:cNvSpPr>
          <p:nvPr/>
        </p:nvSpPr>
        <p:spPr bwMode="auto">
          <a:xfrm>
            <a:off x="5886450" y="6172200"/>
            <a:ext cx="47815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00">
                <a:latin typeface="Arial" panose="020B0604020202020204" pitchFamily="34" charset="0"/>
              </a:rPr>
              <a:t> Source:  </a:t>
            </a:r>
            <a:r>
              <a:rPr lang="en-US" altLang="en-US" sz="1000" b="1">
                <a:latin typeface="Arial" panose="020B0604020202020204" pitchFamily="34" charset="0"/>
              </a:rPr>
              <a:t>Marxist Feminism’s Ruined Lives</a:t>
            </a:r>
          </a:p>
          <a:p>
            <a:pPr algn="ctr" eaLnBrk="1" hangingPunct="1">
              <a:spcBef>
                <a:spcPct val="0"/>
              </a:spcBef>
              <a:buFontTx/>
              <a:buNone/>
            </a:pPr>
            <a:r>
              <a:rPr lang="en-US" altLang="en-US" sz="1000">
                <a:latin typeface="Arial" panose="020B0604020202020204" pitchFamily="34" charset="0"/>
              </a:rPr>
              <a:t>Mallory Millet (sister of Kate Millet)</a:t>
            </a:r>
          </a:p>
          <a:p>
            <a:pPr algn="ctr" eaLnBrk="1" hangingPunct="1">
              <a:spcBef>
                <a:spcPct val="0"/>
              </a:spcBef>
              <a:buFontTx/>
              <a:buNone/>
            </a:pPr>
            <a:r>
              <a:rPr lang="en-US" altLang="en-US" sz="1000">
                <a:latin typeface="Arial" panose="020B0604020202020204" pitchFamily="34" charset="0"/>
              </a:rPr>
              <a:t>http://www.frontpagemag.com/2014/mallorymillett/marxist-feminisms-ruined-lives/</a:t>
            </a:r>
          </a:p>
        </p:txBody>
      </p:sp>
      <p:pic>
        <p:nvPicPr>
          <p:cNvPr id="68615" name="Picture 6" descr="Machine generated alternative text: ">
            <a:extLst>
              <a:ext uri="{FF2B5EF4-FFF2-40B4-BE49-F238E27FC236}">
                <a16:creationId xmlns:a16="http://schemas.microsoft.com/office/drawing/2014/main" xmlns="" id="{54E7940D-E17D-4948-B79C-24E46F723E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1413" y="0"/>
            <a:ext cx="18399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1EC29C34-D8DF-442F-8D39-78DF194A6025}"/>
              </a:ext>
            </a:extLst>
          </p:cNvPr>
          <p:cNvSpPr txBox="1"/>
          <p:nvPr/>
        </p:nvSpPr>
        <p:spPr>
          <a:xfrm>
            <a:off x="8774114" y="939800"/>
            <a:ext cx="1812925" cy="508000"/>
          </a:xfrm>
          <a:prstGeom prst="rect">
            <a:avLst/>
          </a:prstGeom>
          <a:noFill/>
        </p:spPr>
        <p:txBody>
          <a:bodyPr wrap="none">
            <a:spAutoFit/>
          </a:bodyPr>
          <a:lstStyle/>
          <a:p>
            <a:pPr>
              <a:defRPr/>
            </a:pPr>
            <a:r>
              <a:rPr lang="en-US" sz="900" dirty="0">
                <a:solidFill>
                  <a:schemeClr val="accent6">
                    <a:lumMod val="60000"/>
                    <a:lumOff val="40000"/>
                  </a:schemeClr>
                </a:solidFill>
                <a:latin typeface="Arial" charset="0"/>
                <a:cs typeface="Arial" charset="0"/>
              </a:rPr>
              <a:t>Kate Millett, co-founder of NOW</a:t>
            </a:r>
          </a:p>
          <a:p>
            <a:pPr>
              <a:defRPr/>
            </a:pPr>
            <a:endParaRPr lang="en-US" dirty="0">
              <a:solidFill>
                <a:schemeClr val="accent6">
                  <a:lumMod val="60000"/>
                  <a:lumOff val="40000"/>
                </a:schemeClr>
              </a:solidFill>
              <a:latin typeface="Arial" charset="0"/>
              <a:cs typeface="Arial" charset="0"/>
            </a:endParaRPr>
          </a:p>
        </p:txBody>
      </p:sp>
      <p:sp>
        <p:nvSpPr>
          <p:cNvPr id="7" name="TextBox 6">
            <a:extLst>
              <a:ext uri="{FF2B5EF4-FFF2-40B4-BE49-F238E27FC236}">
                <a16:creationId xmlns:a16="http://schemas.microsoft.com/office/drawing/2014/main" xmlns="" id="{9F103391-19E1-4678-BE95-A2FBED44ACAC}"/>
              </a:ext>
            </a:extLst>
          </p:cNvPr>
          <p:cNvSpPr txBox="1"/>
          <p:nvPr/>
        </p:nvSpPr>
        <p:spPr>
          <a:xfrm>
            <a:off x="8774114" y="0"/>
            <a:ext cx="1946275" cy="369888"/>
          </a:xfrm>
          <a:prstGeom prst="rect">
            <a:avLst/>
          </a:prstGeom>
          <a:noFill/>
        </p:spPr>
        <p:txBody>
          <a:bodyPr>
            <a:spAutoFit/>
          </a:bodyPr>
          <a:lstStyle/>
          <a:p>
            <a:pPr>
              <a:defRPr/>
            </a:pPr>
            <a:r>
              <a:rPr lang="en-US" b="1" dirty="0">
                <a:solidFill>
                  <a:schemeClr val="accent6">
                    <a:lumMod val="60000"/>
                    <a:lumOff val="40000"/>
                  </a:schemeClr>
                </a:solidFill>
                <a:latin typeface="Arial" charset="0"/>
                <a:cs typeface="Arial" charset="0"/>
              </a:rPr>
              <a:t>Sexual Politics</a:t>
            </a:r>
          </a:p>
        </p:txBody>
      </p:sp>
    </p:spTree>
    <p:extLst>
      <p:ext uri="{BB962C8B-B14F-4D97-AF65-F5344CB8AC3E}">
        <p14:creationId xmlns:p14="http://schemas.microsoft.com/office/powerpoint/2010/main" val="3152085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E24500F-A66F-45FB-8CC6-F1ECBD7ACFA7}"/>
              </a:ext>
            </a:extLst>
          </p:cNvPr>
          <p:cNvPicPr>
            <a:picLocks noChangeAspect="1"/>
          </p:cNvPicPr>
          <p:nvPr/>
        </p:nvPicPr>
        <p:blipFill>
          <a:blip r:embed="rId2"/>
          <a:stretch>
            <a:fillRect/>
          </a:stretch>
        </p:blipFill>
        <p:spPr>
          <a:xfrm>
            <a:off x="10045958" y="0"/>
            <a:ext cx="2146042" cy="2164384"/>
          </a:xfrm>
          <a:prstGeom prst="rect">
            <a:avLst/>
          </a:prstGeom>
        </p:spPr>
      </p:pic>
    </p:spTree>
    <p:extLst>
      <p:ext uri="{BB962C8B-B14F-4D97-AF65-F5344CB8AC3E}">
        <p14:creationId xmlns:p14="http://schemas.microsoft.com/office/powerpoint/2010/main" val="2476750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656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472FF04-0CCD-423E-BEED-C24E160F1DCC}"/>
              </a:ext>
            </a:extLst>
          </p:cNvPr>
          <p:cNvPicPr>
            <a:picLocks noChangeAspect="1"/>
          </p:cNvPicPr>
          <p:nvPr/>
        </p:nvPicPr>
        <p:blipFill>
          <a:blip r:embed="rId2"/>
          <a:stretch>
            <a:fillRect/>
          </a:stretch>
        </p:blipFill>
        <p:spPr>
          <a:xfrm>
            <a:off x="1932709" y="306531"/>
            <a:ext cx="8416636" cy="6312477"/>
          </a:xfrm>
          <a:prstGeom prst="rect">
            <a:avLst/>
          </a:prstGeom>
        </p:spPr>
      </p:pic>
    </p:spTree>
    <p:extLst>
      <p:ext uri="{BB962C8B-B14F-4D97-AF65-F5344CB8AC3E}">
        <p14:creationId xmlns:p14="http://schemas.microsoft.com/office/powerpoint/2010/main" val="3639547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23826"/>
            <a:ext cx="6172200" cy="673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3293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DA9981A-C917-45A8-9307-D8B9EC73666A}"/>
              </a:ext>
            </a:extLst>
          </p:cNvPr>
          <p:cNvPicPr>
            <a:picLocks noChangeAspect="1"/>
          </p:cNvPicPr>
          <p:nvPr/>
        </p:nvPicPr>
        <p:blipFill>
          <a:blip r:embed="rId2"/>
          <a:stretch>
            <a:fillRect/>
          </a:stretch>
        </p:blipFill>
        <p:spPr>
          <a:xfrm>
            <a:off x="5625751" y="3302759"/>
            <a:ext cx="6306658" cy="3379812"/>
          </a:xfrm>
          <a:prstGeom prst="rect">
            <a:avLst/>
          </a:prstGeom>
        </p:spPr>
      </p:pic>
      <p:pic>
        <p:nvPicPr>
          <p:cNvPr id="4" name="Picture 3">
            <a:extLst>
              <a:ext uri="{FF2B5EF4-FFF2-40B4-BE49-F238E27FC236}">
                <a16:creationId xmlns:a16="http://schemas.microsoft.com/office/drawing/2014/main" xmlns="" id="{62F2280A-8B9A-40E0-98D1-041273CC9171}"/>
              </a:ext>
            </a:extLst>
          </p:cNvPr>
          <p:cNvPicPr>
            <a:picLocks noChangeAspect="1"/>
          </p:cNvPicPr>
          <p:nvPr/>
        </p:nvPicPr>
        <p:blipFill>
          <a:blip r:embed="rId3"/>
          <a:stretch>
            <a:fillRect/>
          </a:stretch>
        </p:blipFill>
        <p:spPr>
          <a:xfrm>
            <a:off x="0" y="145293"/>
            <a:ext cx="4581525" cy="4905375"/>
          </a:xfrm>
          <a:prstGeom prst="rect">
            <a:avLst/>
          </a:prstGeom>
        </p:spPr>
      </p:pic>
      <p:sp>
        <p:nvSpPr>
          <p:cNvPr id="5" name="TextBox 4">
            <a:extLst>
              <a:ext uri="{FF2B5EF4-FFF2-40B4-BE49-F238E27FC236}">
                <a16:creationId xmlns:a16="http://schemas.microsoft.com/office/drawing/2014/main" xmlns="" id="{45CFC084-D8C6-4C66-81D9-E3D5D6E6DA6C}"/>
              </a:ext>
            </a:extLst>
          </p:cNvPr>
          <p:cNvSpPr txBox="1"/>
          <p:nvPr/>
        </p:nvSpPr>
        <p:spPr>
          <a:xfrm>
            <a:off x="4694342" y="273140"/>
            <a:ext cx="1862818" cy="584775"/>
          </a:xfrm>
          <a:prstGeom prst="rect">
            <a:avLst/>
          </a:prstGeom>
          <a:noFill/>
        </p:spPr>
        <p:txBody>
          <a:bodyPr wrap="none" rtlCol="0">
            <a:spAutoFit/>
          </a:bodyPr>
          <a:lstStyle/>
          <a:p>
            <a:r>
              <a:rPr lang="en-US" sz="3200" b="1" dirty="0">
                <a:solidFill>
                  <a:srgbClr val="0070C0"/>
                </a:solidFill>
              </a:rPr>
              <a:t>Love God </a:t>
            </a:r>
          </a:p>
        </p:txBody>
      </p:sp>
      <p:sp>
        <p:nvSpPr>
          <p:cNvPr id="6" name="TextBox 5">
            <a:extLst>
              <a:ext uri="{FF2B5EF4-FFF2-40B4-BE49-F238E27FC236}">
                <a16:creationId xmlns:a16="http://schemas.microsoft.com/office/drawing/2014/main" xmlns="" id="{C480CC57-1471-4A01-B23C-CFE3B0035973}"/>
              </a:ext>
            </a:extLst>
          </p:cNvPr>
          <p:cNvSpPr txBox="1"/>
          <p:nvPr/>
        </p:nvSpPr>
        <p:spPr>
          <a:xfrm>
            <a:off x="2603242" y="6061640"/>
            <a:ext cx="3295373" cy="523220"/>
          </a:xfrm>
          <a:prstGeom prst="rect">
            <a:avLst/>
          </a:prstGeom>
          <a:noFill/>
        </p:spPr>
        <p:txBody>
          <a:bodyPr wrap="square" rtlCol="0">
            <a:spAutoFit/>
          </a:bodyPr>
          <a:lstStyle/>
          <a:p>
            <a:r>
              <a:rPr lang="en-US" sz="2800" b="1" dirty="0">
                <a:solidFill>
                  <a:srgbClr val="0070C0"/>
                </a:solidFill>
              </a:rPr>
              <a:t>Love Your Neighbor</a:t>
            </a:r>
          </a:p>
        </p:txBody>
      </p:sp>
    </p:spTree>
    <p:extLst>
      <p:ext uri="{BB962C8B-B14F-4D97-AF65-F5344CB8AC3E}">
        <p14:creationId xmlns:p14="http://schemas.microsoft.com/office/powerpoint/2010/main" val="3649892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51B9115-4496-48C2-86CA-D4B1B35D2D1E}"/>
              </a:ext>
            </a:extLst>
          </p:cNvPr>
          <p:cNvPicPr>
            <a:picLocks noChangeAspect="1"/>
          </p:cNvPicPr>
          <p:nvPr/>
        </p:nvPicPr>
        <p:blipFill>
          <a:blip r:embed="rId2"/>
          <a:stretch>
            <a:fillRect/>
          </a:stretch>
        </p:blipFill>
        <p:spPr>
          <a:xfrm>
            <a:off x="550793" y="292169"/>
            <a:ext cx="3695700" cy="2695575"/>
          </a:xfrm>
          <a:prstGeom prst="rect">
            <a:avLst/>
          </a:prstGeom>
        </p:spPr>
      </p:pic>
      <p:pic>
        <p:nvPicPr>
          <p:cNvPr id="3" name="Picture 2">
            <a:extLst>
              <a:ext uri="{FF2B5EF4-FFF2-40B4-BE49-F238E27FC236}">
                <a16:creationId xmlns:a16="http://schemas.microsoft.com/office/drawing/2014/main" xmlns="" id="{4319F03B-E680-4491-A89F-423DA4D350A1}"/>
              </a:ext>
            </a:extLst>
          </p:cNvPr>
          <p:cNvPicPr>
            <a:picLocks noChangeAspect="1"/>
          </p:cNvPicPr>
          <p:nvPr/>
        </p:nvPicPr>
        <p:blipFill>
          <a:blip r:embed="rId3"/>
          <a:stretch>
            <a:fillRect/>
          </a:stretch>
        </p:blipFill>
        <p:spPr>
          <a:xfrm>
            <a:off x="7344396" y="144531"/>
            <a:ext cx="3705225" cy="2990850"/>
          </a:xfrm>
          <a:prstGeom prst="rect">
            <a:avLst/>
          </a:prstGeom>
        </p:spPr>
      </p:pic>
      <p:pic>
        <p:nvPicPr>
          <p:cNvPr id="4" name="Picture 3">
            <a:extLst>
              <a:ext uri="{FF2B5EF4-FFF2-40B4-BE49-F238E27FC236}">
                <a16:creationId xmlns:a16="http://schemas.microsoft.com/office/drawing/2014/main" xmlns="" id="{58C9FB61-90CD-41D8-AE45-F857FDC6D0C7}"/>
              </a:ext>
            </a:extLst>
          </p:cNvPr>
          <p:cNvPicPr>
            <a:picLocks noChangeAspect="1"/>
          </p:cNvPicPr>
          <p:nvPr/>
        </p:nvPicPr>
        <p:blipFill>
          <a:blip r:embed="rId4"/>
          <a:stretch>
            <a:fillRect/>
          </a:stretch>
        </p:blipFill>
        <p:spPr>
          <a:xfrm>
            <a:off x="450780" y="3245747"/>
            <a:ext cx="3895725" cy="3314700"/>
          </a:xfrm>
          <a:prstGeom prst="rect">
            <a:avLst/>
          </a:prstGeom>
        </p:spPr>
      </p:pic>
      <p:pic>
        <p:nvPicPr>
          <p:cNvPr id="5" name="Picture 4">
            <a:extLst>
              <a:ext uri="{FF2B5EF4-FFF2-40B4-BE49-F238E27FC236}">
                <a16:creationId xmlns:a16="http://schemas.microsoft.com/office/drawing/2014/main" xmlns="" id="{42D0D752-7032-4302-A098-D10FE98311B2}"/>
              </a:ext>
            </a:extLst>
          </p:cNvPr>
          <p:cNvPicPr>
            <a:picLocks noChangeAspect="1"/>
          </p:cNvPicPr>
          <p:nvPr/>
        </p:nvPicPr>
        <p:blipFill>
          <a:blip r:embed="rId5"/>
          <a:stretch>
            <a:fillRect/>
          </a:stretch>
        </p:blipFill>
        <p:spPr>
          <a:xfrm>
            <a:off x="7106271" y="3722620"/>
            <a:ext cx="3943350" cy="2762250"/>
          </a:xfrm>
          <a:prstGeom prst="rect">
            <a:avLst/>
          </a:prstGeom>
        </p:spPr>
      </p:pic>
      <p:sp>
        <p:nvSpPr>
          <p:cNvPr id="6" name="TextBox 5">
            <a:extLst>
              <a:ext uri="{FF2B5EF4-FFF2-40B4-BE49-F238E27FC236}">
                <a16:creationId xmlns:a16="http://schemas.microsoft.com/office/drawing/2014/main" xmlns="" id="{00113EA4-DD6F-4B13-A2B5-1A3D5490B8C3}"/>
              </a:ext>
            </a:extLst>
          </p:cNvPr>
          <p:cNvSpPr txBox="1"/>
          <p:nvPr/>
        </p:nvSpPr>
        <p:spPr>
          <a:xfrm>
            <a:off x="5952588" y="2432791"/>
            <a:ext cx="1219565" cy="369332"/>
          </a:xfrm>
          <a:prstGeom prst="rect">
            <a:avLst/>
          </a:prstGeom>
          <a:noFill/>
        </p:spPr>
        <p:txBody>
          <a:bodyPr wrap="none" rtlCol="0">
            <a:spAutoFit/>
          </a:bodyPr>
          <a:lstStyle/>
          <a:p>
            <a:r>
              <a:rPr lang="en-US" b="1" dirty="0">
                <a:solidFill>
                  <a:srgbClr val="0070C0"/>
                </a:solidFill>
              </a:rPr>
              <a:t>ABORTION</a:t>
            </a:r>
          </a:p>
        </p:txBody>
      </p:sp>
      <p:sp>
        <p:nvSpPr>
          <p:cNvPr id="7" name="TextBox 6">
            <a:extLst>
              <a:ext uri="{FF2B5EF4-FFF2-40B4-BE49-F238E27FC236}">
                <a16:creationId xmlns:a16="http://schemas.microsoft.com/office/drawing/2014/main" xmlns="" id="{C4C328B6-4364-4328-B5D5-A546C26A47E1}"/>
              </a:ext>
            </a:extLst>
          </p:cNvPr>
          <p:cNvSpPr txBox="1"/>
          <p:nvPr/>
        </p:nvSpPr>
        <p:spPr>
          <a:xfrm>
            <a:off x="6212972" y="5960938"/>
            <a:ext cx="856325" cy="369332"/>
          </a:xfrm>
          <a:prstGeom prst="rect">
            <a:avLst/>
          </a:prstGeom>
          <a:noFill/>
        </p:spPr>
        <p:txBody>
          <a:bodyPr wrap="none" rtlCol="0">
            <a:spAutoFit/>
          </a:bodyPr>
          <a:lstStyle/>
          <a:p>
            <a:r>
              <a:rPr lang="en-US" b="1" dirty="0">
                <a:solidFill>
                  <a:srgbClr val="0070C0"/>
                </a:solidFill>
              </a:rPr>
              <a:t>POLICE</a:t>
            </a:r>
          </a:p>
        </p:txBody>
      </p:sp>
      <p:sp>
        <p:nvSpPr>
          <p:cNvPr id="8" name="TextBox 7">
            <a:extLst>
              <a:ext uri="{FF2B5EF4-FFF2-40B4-BE49-F238E27FC236}">
                <a16:creationId xmlns:a16="http://schemas.microsoft.com/office/drawing/2014/main" xmlns="" id="{54590A59-D873-457B-B9E6-70FD12F68C5D}"/>
              </a:ext>
            </a:extLst>
          </p:cNvPr>
          <p:cNvSpPr txBox="1"/>
          <p:nvPr/>
        </p:nvSpPr>
        <p:spPr>
          <a:xfrm>
            <a:off x="4397594" y="994361"/>
            <a:ext cx="1382751" cy="369332"/>
          </a:xfrm>
          <a:prstGeom prst="rect">
            <a:avLst/>
          </a:prstGeom>
          <a:noFill/>
        </p:spPr>
        <p:txBody>
          <a:bodyPr wrap="none" rtlCol="0">
            <a:spAutoFit/>
          </a:bodyPr>
          <a:lstStyle/>
          <a:p>
            <a:r>
              <a:rPr lang="en-US" b="1" dirty="0">
                <a:solidFill>
                  <a:srgbClr val="0070C0"/>
                </a:solidFill>
              </a:rPr>
              <a:t>VERY HAPPY</a:t>
            </a:r>
          </a:p>
        </p:txBody>
      </p:sp>
      <p:sp>
        <p:nvSpPr>
          <p:cNvPr id="9" name="TextBox 8">
            <a:extLst>
              <a:ext uri="{FF2B5EF4-FFF2-40B4-BE49-F238E27FC236}">
                <a16:creationId xmlns:a16="http://schemas.microsoft.com/office/drawing/2014/main" xmlns="" id="{3CCC5E4E-D313-4658-9B2A-D60A7181DDD8}"/>
              </a:ext>
            </a:extLst>
          </p:cNvPr>
          <p:cNvSpPr txBox="1"/>
          <p:nvPr/>
        </p:nvSpPr>
        <p:spPr>
          <a:xfrm>
            <a:off x="4397594" y="3828081"/>
            <a:ext cx="579389" cy="369332"/>
          </a:xfrm>
          <a:prstGeom prst="rect">
            <a:avLst/>
          </a:prstGeom>
          <a:noFill/>
        </p:spPr>
        <p:txBody>
          <a:bodyPr wrap="none" rtlCol="0">
            <a:spAutoFit/>
          </a:bodyPr>
          <a:lstStyle/>
          <a:p>
            <a:r>
              <a:rPr lang="en-US" b="1" dirty="0">
                <a:solidFill>
                  <a:srgbClr val="0070C0"/>
                </a:solidFill>
              </a:rPr>
              <a:t>GPA</a:t>
            </a:r>
          </a:p>
        </p:txBody>
      </p:sp>
      <p:cxnSp>
        <p:nvCxnSpPr>
          <p:cNvPr id="11" name="Straight Connector 10">
            <a:extLst>
              <a:ext uri="{FF2B5EF4-FFF2-40B4-BE49-F238E27FC236}">
                <a16:creationId xmlns:a16="http://schemas.microsoft.com/office/drawing/2014/main" xmlns="" id="{1319892C-D440-4796-B43C-43964CDA9EB7}"/>
              </a:ext>
            </a:extLst>
          </p:cNvPr>
          <p:cNvCxnSpPr>
            <a:cxnSpLocks/>
          </p:cNvCxnSpPr>
          <p:nvPr/>
        </p:nvCxnSpPr>
        <p:spPr>
          <a:xfrm>
            <a:off x="5780345" y="292169"/>
            <a:ext cx="0" cy="6038101"/>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673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xmlns="" id="{9665CDDA-4724-4933-AF11-269EE18BBFB2}"/>
              </a:ext>
            </a:extLst>
          </p:cNvPr>
          <p:cNvSpPr/>
          <p:nvPr/>
        </p:nvSpPr>
        <p:spPr>
          <a:xfrm>
            <a:off x="2239348" y="1015663"/>
            <a:ext cx="8229600" cy="5526698"/>
          </a:xfrm>
          <a:prstGeom prst="triangle">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xmlns="" id="{09D802E5-B5B3-420C-9488-7767F51CC902}"/>
              </a:ext>
            </a:extLst>
          </p:cNvPr>
          <p:cNvPicPr>
            <a:picLocks noChangeAspect="1"/>
          </p:cNvPicPr>
          <p:nvPr/>
        </p:nvPicPr>
        <p:blipFill>
          <a:blip r:embed="rId2"/>
          <a:stretch>
            <a:fillRect/>
          </a:stretch>
        </p:blipFill>
        <p:spPr>
          <a:xfrm>
            <a:off x="4384749" y="3652935"/>
            <a:ext cx="3938798" cy="2524244"/>
          </a:xfrm>
          <a:prstGeom prst="rect">
            <a:avLst/>
          </a:prstGeom>
          <a:solidFill>
            <a:schemeClr val="bg2">
              <a:lumMod val="75000"/>
            </a:schemeClr>
          </a:solidFill>
        </p:spPr>
      </p:pic>
      <p:sp>
        <p:nvSpPr>
          <p:cNvPr id="4" name="TextBox 3">
            <a:extLst>
              <a:ext uri="{FF2B5EF4-FFF2-40B4-BE49-F238E27FC236}">
                <a16:creationId xmlns:a16="http://schemas.microsoft.com/office/drawing/2014/main" xmlns="" id="{7170CC7F-26E7-44C7-A682-83032993053B}"/>
              </a:ext>
            </a:extLst>
          </p:cNvPr>
          <p:cNvSpPr txBox="1"/>
          <p:nvPr/>
        </p:nvSpPr>
        <p:spPr>
          <a:xfrm>
            <a:off x="795347" y="0"/>
            <a:ext cx="11247759" cy="1015663"/>
          </a:xfrm>
          <a:prstGeom prst="rect">
            <a:avLst/>
          </a:prstGeom>
          <a:gradFill>
            <a:gsLst>
              <a:gs pos="0">
                <a:schemeClr val="bg2">
                  <a:lumMod val="50000"/>
                </a:schemeClr>
              </a:gs>
              <a:gs pos="90000">
                <a:schemeClr val="bg2">
                  <a:lumMod val="90000"/>
                </a:schemeClr>
              </a:gs>
              <a:gs pos="100000">
                <a:schemeClr val="bg2">
                  <a:lumMod val="50000"/>
                </a:schemeClr>
              </a:gs>
              <a:gs pos="8000">
                <a:schemeClr val="bg2">
                  <a:lumMod val="90000"/>
                </a:schemeClr>
              </a:gs>
            </a:gsLst>
            <a:lin ang="2700000" scaled="1"/>
          </a:gradFill>
        </p:spPr>
        <p:txBody>
          <a:bodyPr wrap="none" rtlCol="0">
            <a:spAutoFit/>
          </a:bodyPr>
          <a:lstStyle/>
          <a:p>
            <a:r>
              <a:rPr lang="en-US" sz="6000" b="1" dirty="0">
                <a:solidFill>
                  <a:srgbClr val="0070C0"/>
                </a:solidFill>
              </a:rPr>
              <a:t>The Christian Family  in its Fullness</a:t>
            </a:r>
          </a:p>
        </p:txBody>
      </p:sp>
    </p:spTree>
    <p:extLst>
      <p:ext uri="{BB962C8B-B14F-4D97-AF65-F5344CB8AC3E}">
        <p14:creationId xmlns:p14="http://schemas.microsoft.com/office/powerpoint/2010/main" val="2980380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86000">
              <a:schemeClr val="bg2">
                <a:lumMod val="90000"/>
              </a:schemeClr>
            </a:gs>
            <a:gs pos="100000">
              <a:schemeClr val="bg2">
                <a:lumMod val="50000"/>
              </a:schemeClr>
            </a:gs>
            <a:gs pos="23000">
              <a:schemeClr val="bg2">
                <a:lumMod val="90000"/>
              </a:schemeClr>
            </a:gs>
          </a:gsLst>
          <a:lin ang="2700000" scaled="1"/>
        </a:gradFill>
        <a:effectLst/>
      </p:bgPr>
    </p:bg>
    <p:spTree>
      <p:nvGrpSpPr>
        <p:cNvPr id="1" name=""/>
        <p:cNvGrpSpPr/>
        <p:nvPr/>
      </p:nvGrpSpPr>
      <p:grpSpPr>
        <a:xfrm>
          <a:off x="0" y="0"/>
          <a:ext cx="0" cy="0"/>
          <a:chOff x="0" y="0"/>
          <a:chExt cx="0" cy="0"/>
        </a:xfrm>
      </p:grpSpPr>
      <p:sp>
        <p:nvSpPr>
          <p:cNvPr id="4" name="Flowchart: Magnetic Disk 3">
            <a:extLst>
              <a:ext uri="{FF2B5EF4-FFF2-40B4-BE49-F238E27FC236}">
                <a16:creationId xmlns:a16="http://schemas.microsoft.com/office/drawing/2014/main" xmlns="" id="{735473A4-41B1-4BA9-AAE1-C6F7DAAB68A6}"/>
              </a:ext>
            </a:extLst>
          </p:cNvPr>
          <p:cNvSpPr/>
          <p:nvPr/>
        </p:nvSpPr>
        <p:spPr>
          <a:xfrm>
            <a:off x="5330983" y="1659266"/>
            <a:ext cx="914400" cy="612648"/>
          </a:xfrm>
          <a:prstGeom prst="flowChartMagneticDisk">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Magnetic Disk 4">
            <a:extLst>
              <a:ext uri="{FF2B5EF4-FFF2-40B4-BE49-F238E27FC236}">
                <a16:creationId xmlns:a16="http://schemas.microsoft.com/office/drawing/2014/main" xmlns="" id="{C32A321E-0FAF-434E-9ABC-105841C70D64}"/>
              </a:ext>
            </a:extLst>
          </p:cNvPr>
          <p:cNvSpPr/>
          <p:nvPr/>
        </p:nvSpPr>
        <p:spPr>
          <a:xfrm>
            <a:off x="4599690" y="2902414"/>
            <a:ext cx="2376985" cy="939421"/>
          </a:xfrm>
          <a:prstGeom prst="flowChartMagneticDisk">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gnetic Disk 5">
            <a:extLst>
              <a:ext uri="{FF2B5EF4-FFF2-40B4-BE49-F238E27FC236}">
                <a16:creationId xmlns:a16="http://schemas.microsoft.com/office/drawing/2014/main" xmlns="" id="{D88041E4-B9F9-4C8C-8180-07FC05432FFE}"/>
              </a:ext>
            </a:extLst>
          </p:cNvPr>
          <p:cNvSpPr/>
          <p:nvPr/>
        </p:nvSpPr>
        <p:spPr>
          <a:xfrm>
            <a:off x="3336134" y="4431070"/>
            <a:ext cx="4904096" cy="2001671"/>
          </a:xfrm>
          <a:prstGeom prst="flowChartMagneticDisk">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5F5291D-D6FB-4FB2-95DB-685DF0151C0E}"/>
              </a:ext>
            </a:extLst>
          </p:cNvPr>
          <p:cNvSpPr txBox="1"/>
          <p:nvPr/>
        </p:nvSpPr>
        <p:spPr>
          <a:xfrm>
            <a:off x="2358558" y="425259"/>
            <a:ext cx="8189037" cy="830997"/>
          </a:xfrm>
          <a:prstGeom prst="rect">
            <a:avLst/>
          </a:prstGeom>
          <a:gradFill>
            <a:gsLst>
              <a:gs pos="0">
                <a:schemeClr val="bg2">
                  <a:lumMod val="50000"/>
                </a:schemeClr>
              </a:gs>
              <a:gs pos="93000">
                <a:schemeClr val="bg2">
                  <a:lumMod val="90000"/>
                </a:schemeClr>
              </a:gs>
              <a:gs pos="100000">
                <a:schemeClr val="bg2">
                  <a:lumMod val="50000"/>
                </a:schemeClr>
              </a:gs>
              <a:gs pos="5000">
                <a:schemeClr val="bg2">
                  <a:lumMod val="90000"/>
                </a:schemeClr>
              </a:gs>
            </a:gsLst>
            <a:lin ang="2700000" scaled="1"/>
          </a:gradFill>
        </p:spPr>
        <p:txBody>
          <a:bodyPr wrap="none" rtlCol="0">
            <a:spAutoFit/>
          </a:bodyPr>
          <a:lstStyle/>
          <a:p>
            <a:r>
              <a:rPr lang="en-US" sz="4800" b="1" u="sng" dirty="0">
                <a:solidFill>
                  <a:srgbClr val="0070C0"/>
                </a:solidFill>
              </a:rPr>
              <a:t>The 3 Societies or Communities</a:t>
            </a:r>
          </a:p>
        </p:txBody>
      </p:sp>
      <p:sp>
        <p:nvSpPr>
          <p:cNvPr id="2" name="TextBox 1">
            <a:extLst>
              <a:ext uri="{FF2B5EF4-FFF2-40B4-BE49-F238E27FC236}">
                <a16:creationId xmlns:a16="http://schemas.microsoft.com/office/drawing/2014/main" xmlns="" id="{D4BCA406-875A-4FBA-8755-4FCE79735462}"/>
              </a:ext>
            </a:extLst>
          </p:cNvPr>
          <p:cNvSpPr txBox="1"/>
          <p:nvPr/>
        </p:nvSpPr>
        <p:spPr>
          <a:xfrm>
            <a:off x="9217808" y="1393371"/>
            <a:ext cx="2133494" cy="4462760"/>
          </a:xfrm>
          <a:prstGeom prst="rect">
            <a:avLst/>
          </a:prstGeom>
          <a:noFill/>
        </p:spPr>
        <p:txBody>
          <a:bodyPr wrap="square" rtlCol="0">
            <a:spAutoFit/>
          </a:bodyPr>
          <a:lstStyle/>
          <a:p>
            <a:pPr algn="ctr"/>
            <a:r>
              <a:rPr lang="en-US" sz="4400" b="1" dirty="0">
                <a:solidFill>
                  <a:srgbClr val="0070C0"/>
                </a:solidFill>
              </a:rPr>
              <a:t>Family </a:t>
            </a:r>
          </a:p>
          <a:p>
            <a:pPr algn="ctr"/>
            <a:endParaRPr lang="en-US" sz="1600" b="1" dirty="0">
              <a:solidFill>
                <a:srgbClr val="0070C0"/>
              </a:solidFill>
            </a:endParaRPr>
          </a:p>
          <a:p>
            <a:pPr algn="ctr"/>
            <a:endParaRPr lang="en-US" sz="1600" b="1" dirty="0">
              <a:solidFill>
                <a:srgbClr val="0070C0"/>
              </a:solidFill>
            </a:endParaRPr>
          </a:p>
          <a:p>
            <a:pPr algn="ctr"/>
            <a:endParaRPr lang="en-US" sz="1600" b="1" dirty="0">
              <a:solidFill>
                <a:srgbClr val="0070C0"/>
              </a:solidFill>
            </a:endParaRPr>
          </a:p>
          <a:p>
            <a:pPr algn="ctr"/>
            <a:endParaRPr lang="en-US" sz="1600" b="1" dirty="0">
              <a:solidFill>
                <a:srgbClr val="0070C0"/>
              </a:solidFill>
            </a:endParaRPr>
          </a:p>
          <a:p>
            <a:pPr algn="ctr"/>
            <a:r>
              <a:rPr lang="en-US" sz="4400" b="1" dirty="0">
                <a:solidFill>
                  <a:srgbClr val="0070C0"/>
                </a:solidFill>
              </a:rPr>
              <a:t>Church </a:t>
            </a:r>
          </a:p>
          <a:p>
            <a:pPr algn="ctr"/>
            <a:endParaRPr lang="en-US" sz="4400" b="1" dirty="0">
              <a:solidFill>
                <a:srgbClr val="0070C0"/>
              </a:solidFill>
            </a:endParaRPr>
          </a:p>
          <a:p>
            <a:pPr algn="ctr"/>
            <a:endParaRPr lang="en-US" sz="4400" b="1" dirty="0">
              <a:solidFill>
                <a:srgbClr val="0070C0"/>
              </a:solidFill>
            </a:endParaRPr>
          </a:p>
          <a:p>
            <a:pPr algn="ctr"/>
            <a:r>
              <a:rPr lang="en-US" sz="4400" b="1" dirty="0">
                <a:solidFill>
                  <a:srgbClr val="0070C0"/>
                </a:solidFill>
              </a:rPr>
              <a:t>Polity </a:t>
            </a:r>
          </a:p>
        </p:txBody>
      </p:sp>
      <p:sp>
        <p:nvSpPr>
          <p:cNvPr id="3" name="TextBox 2">
            <a:extLst>
              <a:ext uri="{FF2B5EF4-FFF2-40B4-BE49-F238E27FC236}">
                <a16:creationId xmlns:a16="http://schemas.microsoft.com/office/drawing/2014/main" xmlns="" id="{0E77804E-17DA-45F1-A540-8CCC9288D785}"/>
              </a:ext>
            </a:extLst>
          </p:cNvPr>
          <p:cNvSpPr txBox="1"/>
          <p:nvPr/>
        </p:nvSpPr>
        <p:spPr>
          <a:xfrm>
            <a:off x="0" y="6581001"/>
            <a:ext cx="3563027" cy="276999"/>
          </a:xfrm>
          <a:prstGeom prst="rect">
            <a:avLst/>
          </a:prstGeom>
          <a:noFill/>
        </p:spPr>
        <p:txBody>
          <a:bodyPr wrap="none" rtlCol="0">
            <a:spAutoFit/>
          </a:bodyPr>
          <a:lstStyle/>
          <a:p>
            <a:r>
              <a:rPr lang="en-US" sz="1200" dirty="0">
                <a:solidFill>
                  <a:srgbClr val="0070C0"/>
                </a:solidFill>
              </a:rPr>
              <a:t>Russ Hittinger:  “The Three Necessary Societies”, 2017</a:t>
            </a:r>
          </a:p>
        </p:txBody>
      </p:sp>
      <p:sp>
        <p:nvSpPr>
          <p:cNvPr id="8" name="Flowchart: Magnetic Disk 7">
            <a:extLst>
              <a:ext uri="{FF2B5EF4-FFF2-40B4-BE49-F238E27FC236}">
                <a16:creationId xmlns:a16="http://schemas.microsoft.com/office/drawing/2014/main" xmlns="" id="{7C41925B-9DA9-4ADA-82E9-30C63D4ABED7}"/>
              </a:ext>
            </a:extLst>
          </p:cNvPr>
          <p:cNvSpPr/>
          <p:nvPr/>
        </p:nvSpPr>
        <p:spPr>
          <a:xfrm>
            <a:off x="2772697" y="2113935"/>
            <a:ext cx="6145161" cy="3234813"/>
          </a:xfrm>
          <a:prstGeom prst="flowChartMagneticDisk">
            <a:avLst/>
          </a:prstGeom>
          <a:solidFill>
            <a:schemeClr val="bg2">
              <a:lumMod val="75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348916"/>
      </p:ext>
    </p:extLst>
  </p:cSld>
  <p:clrMapOvr>
    <a:masterClrMapping/>
  </p:clrMapOvr>
</p:sld>
</file>

<file path=ppt/theme/theme1.xml><?xml version="1.0" encoding="utf-8"?>
<a:theme xmlns:a="http://schemas.openxmlformats.org/drawingml/2006/main" name="MarriLogoTop">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rriLogoTop" id="{387D552C-A06F-4EFE-BC26-BB06C3E7DCEE}" vid="{AFD950FB-42C3-402E-B097-40F3772199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834</TotalTime>
  <Words>535</Words>
  <Application>Microsoft Office PowerPoint</Application>
  <PresentationFormat>Widescreen</PresentationFormat>
  <Paragraphs>197</Paragraphs>
  <Slides>37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Times New Roman</vt:lpstr>
      <vt:lpstr>Verdana</vt:lpstr>
      <vt:lpstr>MarriLogoTop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BEHAVIOR DETERIORATION (1940-62 vs 1963- 2010)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Tearing Society Apart By Tearing Marriage Apart</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Fagan</dc:creator>
  <cp:lastModifiedBy>Christina</cp:lastModifiedBy>
  <cp:revision>55</cp:revision>
  <dcterms:created xsi:type="dcterms:W3CDTF">2017-11-13T15:11:00Z</dcterms:created>
  <dcterms:modified xsi:type="dcterms:W3CDTF">2017-11-20T14:44:14Z</dcterms:modified>
</cp:coreProperties>
</file>